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2.xml" ContentType="application/vnd.openxmlformats-officedocument.theme+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theme/theme3.xml" ContentType="application/vnd.openxmlformats-officedocument.theme+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3"/>
    <p:sldMasterId id="2147483690" r:id="rId4"/>
    <p:sldMasterId id="2147483740" r:id="rId5"/>
    <p:sldMasterId id="2147483883" r:id="rId6"/>
  </p:sldMasterIdLst>
  <p:notesMasterIdLst>
    <p:notesMasterId r:id="rId27"/>
  </p:notesMasterIdLst>
  <p:sldIdLst>
    <p:sldId id="2147480783" r:id="rId7"/>
    <p:sldId id="2147482333" r:id="rId8"/>
    <p:sldId id="2147482237" r:id="rId9"/>
    <p:sldId id="2147482248" r:id="rId10"/>
    <p:sldId id="2147482238" r:id="rId11"/>
    <p:sldId id="2147482227" r:id="rId12"/>
    <p:sldId id="2147482241" r:id="rId13"/>
    <p:sldId id="2147482240" r:id="rId14"/>
    <p:sldId id="2147482242" r:id="rId15"/>
    <p:sldId id="2147482246" r:id="rId16"/>
    <p:sldId id="2147482245" r:id="rId17"/>
    <p:sldId id="2147482239" r:id="rId18"/>
    <p:sldId id="2147482250" r:id="rId19"/>
    <p:sldId id="2147482244" r:id="rId20"/>
    <p:sldId id="2147482251" r:id="rId21"/>
    <p:sldId id="2147482249" r:id="rId22"/>
    <p:sldId id="2147482247" r:id="rId23"/>
    <p:sldId id="2147482233" r:id="rId24"/>
    <p:sldId id="2147482252" r:id="rId25"/>
    <p:sldId id="2147482332" r:id="rId26"/>
  </p:sldIdLst>
  <p:sldSz cx="12192000" cy="6858000"/>
  <p:notesSz cx="6858000" cy="9144000"/>
  <p:defaultText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097DC3B-21E9-4F4E-A5FC-0DFB8195A29C}" v="2" dt="2025-02-16T20:52:09.12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9342"/>
    <p:restoredTop sz="84992" autoAdjust="0"/>
  </p:normalViewPr>
  <p:slideViewPr>
    <p:cSldViewPr snapToGrid="0">
      <p:cViewPr varScale="1">
        <p:scale>
          <a:sx n="76" d="100"/>
          <a:sy n="76" d="100"/>
        </p:scale>
        <p:origin x="36" y="276"/>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 Type="http://schemas.openxmlformats.org/officeDocument/2006/relationships/slideMaster" Target="slideMasters/slideMaster1.xml"/><Relationship Id="rId21" Type="http://schemas.openxmlformats.org/officeDocument/2006/relationships/slide" Target="slides/slide15.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4.xml"/><Relationship Id="rId11" Type="http://schemas.openxmlformats.org/officeDocument/2006/relationships/slide" Target="slides/slide5.xml"/><Relationship Id="rId24" Type="http://schemas.openxmlformats.org/officeDocument/2006/relationships/slide" Target="slides/slide18.xml"/><Relationship Id="rId32" Type="http://schemas.microsoft.com/office/2016/11/relationships/changesInfo" Target="changesInfos/changesInfo1.xml"/><Relationship Id="rId5"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presProps" Target="presProp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tableStyles" Target="tableStyles.xml"/><Relationship Id="rId4" Type="http://schemas.openxmlformats.org/officeDocument/2006/relationships/slideMaster" Target="slideMasters/slideMaster2.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notesMaster" Target="notesMasters/notesMaster1.xml"/><Relationship Id="rId30" Type="http://schemas.openxmlformats.org/officeDocument/2006/relationships/theme" Target="theme/theme1.xml"/><Relationship Id="rId8"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ria Soto Castro" userId="033dd1ca-c4b8-4d01-803d-a12630e812f6" providerId="ADAL" clId="{B097DC3B-21E9-4F4E-A5FC-0DFB8195A29C}"/>
    <pc:docChg chg="modSld">
      <pc:chgData name="Maria Soto Castro" userId="033dd1ca-c4b8-4d01-803d-a12630e812f6" providerId="ADAL" clId="{B097DC3B-21E9-4F4E-A5FC-0DFB8195A29C}" dt="2025-02-16T20:52:09.124" v="1" actId="20577"/>
      <pc:docMkLst>
        <pc:docMk/>
      </pc:docMkLst>
      <pc:sldChg chg="modSp">
        <pc:chgData name="Maria Soto Castro" userId="033dd1ca-c4b8-4d01-803d-a12630e812f6" providerId="ADAL" clId="{B097DC3B-21E9-4F4E-A5FC-0DFB8195A29C}" dt="2025-02-16T20:52:09.124" v="1" actId="20577"/>
        <pc:sldMkLst>
          <pc:docMk/>
          <pc:sldMk cId="1148582192" sldId="2147480783"/>
        </pc:sldMkLst>
        <pc:spChg chg="mod">
          <ac:chgData name="Maria Soto Castro" userId="033dd1ca-c4b8-4d01-803d-a12630e812f6" providerId="ADAL" clId="{B097DC3B-21E9-4F4E-A5FC-0DFB8195A29C}" dt="2025-02-16T20:52:09.124" v="1" actId="20577"/>
          <ac:spMkLst>
            <pc:docMk/>
            <pc:sldMk cId="1148582192" sldId="2147480783"/>
            <ac:spMk id="7" creationId="{4CE046E3-5B89-C8D5-A77C-4C672A2D5DAE}"/>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6B8551F-72C8-F749-A426-E6DB6B32038A}" type="datetimeFigureOut">
              <a:rPr lang="en-NL" smtClean="0"/>
              <a:t>03/15/2025</a:t>
            </a:fld>
            <a:endParaRPr lang="en-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EBEE42-667E-5D45-8DBC-38B569029167}" type="slidenum">
              <a:rPr lang="en-NL" smtClean="0"/>
              <a:t>‹#›</a:t>
            </a:fld>
            <a:endParaRPr lang="en-NL"/>
          </a:p>
        </p:txBody>
      </p:sp>
    </p:spTree>
    <p:extLst>
      <p:ext uri="{BB962C8B-B14F-4D97-AF65-F5344CB8AC3E}">
        <p14:creationId xmlns:p14="http://schemas.microsoft.com/office/powerpoint/2010/main" val="32635297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384B5FA-D367-6F43-8245-1FDAEEC1F7BB}" type="slidenum">
              <a:rPr kumimoji="0" lang="en-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711623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B93525-ACD9-7DAE-D7D5-45E11FB7DB6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00CEAB4-9094-CD91-E96B-794BC3C3A84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1A2CF58-8607-A636-6CC5-691B439A5994}"/>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59A791D1-DED5-C557-A7FE-39D3344ABD88}"/>
              </a:ext>
            </a:extLst>
          </p:cNvPr>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E3ECB40A-201A-58EB-20F4-C57A5EE22049}"/>
              </a:ext>
            </a:extLst>
          </p:cNvPr>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769601B8-75A5-D5B4-A8BD-386801CFC1D8}"/>
              </a:ext>
            </a:extLst>
          </p:cNvPr>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6574EE-8191-4BCC-ABE6-D00A4F4D7690}"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3/15/2025 10:07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a:extLst>
              <a:ext uri="{FF2B5EF4-FFF2-40B4-BE49-F238E27FC236}">
                <a16:creationId xmlns:a16="http://schemas.microsoft.com/office/drawing/2014/main" id="{E2221208-B1C0-94F3-FFE1-E9DD5842E743}"/>
              </a:ext>
            </a:extLst>
          </p:cNvPr>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964024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764395-F6A7-036C-D869-E8A2AD9DBB9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2CB2344-C1D2-41EE-BD58-3738846C566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FAD6450-3C9E-3805-4ED7-44D2F25DC013}"/>
              </a:ext>
            </a:extLst>
          </p:cNvPr>
          <p:cNvSpPr>
            <a:spLocks noGrp="1"/>
          </p:cNvSpPr>
          <p:nvPr>
            <p:ph type="body" idx="1"/>
          </p:nvPr>
        </p:nvSpPr>
        <p:spPr/>
        <p:txBody>
          <a:bodyPr/>
          <a:lstStyle/>
          <a:p>
            <a:r>
              <a:rPr lang="en-US" dirty="0">
                <a:latin typeface="Segoe UI"/>
                <a:cs typeface="Segoe UI"/>
              </a:rPr>
              <a:t>Prompt engineering is a concept in Natural Language Processing (NLP) that involves embedding descriptions of tasks in input to prompt the model to output the desired results.</a:t>
            </a:r>
          </a:p>
          <a:p>
            <a:r>
              <a:rPr lang="en-US" dirty="0">
                <a:latin typeface="Segoe UI"/>
                <a:cs typeface="Segoe UI"/>
              </a:rPr>
              <a:t>Prompt typically includes problem descriptions, instructions on how to solve the problem, and examples of correct problem and solution pairs.</a:t>
            </a:r>
            <a:endParaRPr lang="en-US" dirty="0"/>
          </a:p>
        </p:txBody>
      </p:sp>
      <p:sp>
        <p:nvSpPr>
          <p:cNvPr id="4" name="Header Placeholder 3">
            <a:extLst>
              <a:ext uri="{FF2B5EF4-FFF2-40B4-BE49-F238E27FC236}">
                <a16:creationId xmlns:a16="http://schemas.microsoft.com/office/drawing/2014/main" id="{E9687F29-A8ED-CC90-36F4-3CCC51444E93}"/>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AE4ACE47-9061-8D29-F562-C1BB0A26BC22}"/>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F93BDC31-E54E-0252-B8FE-C008DE2BCC32}"/>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3/15/2025 10:07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14267164-873D-E6D4-08B7-A943BD92FBD7}"/>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463813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3D2C01-52C8-3B32-4615-55790416399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295F12A-171F-1ADC-A82A-64293DF6398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2BE868B-D3F9-0304-EDDB-3DE309D6B60B}"/>
              </a:ext>
            </a:extLst>
          </p:cNvPr>
          <p:cNvSpPr>
            <a:spLocks noGrp="1"/>
          </p:cNvSpPr>
          <p:nvPr>
            <p:ph type="body" idx="1"/>
          </p:nvPr>
        </p:nvSpPr>
        <p:spPr/>
        <p:txBody>
          <a:bodyPr/>
          <a:lstStyle/>
          <a:p>
            <a:r>
              <a:rPr lang="en-US" dirty="0">
                <a:latin typeface="Segoe UI"/>
                <a:cs typeface="Segoe UI"/>
              </a:rPr>
              <a:t>Prompt engineering is a concept in Natural Language Processing (NLP) that involves embedding descriptions of tasks in input to prompt the model to output the desired results.</a:t>
            </a:r>
          </a:p>
          <a:p>
            <a:r>
              <a:rPr lang="en-US" dirty="0">
                <a:latin typeface="Segoe UI"/>
                <a:cs typeface="Segoe UI"/>
              </a:rPr>
              <a:t>Prompt typically includes problem descriptions, instructions on how to solve the problem, and examples of correct problem and solution pairs.</a:t>
            </a:r>
            <a:endParaRPr lang="en-US" dirty="0"/>
          </a:p>
        </p:txBody>
      </p:sp>
      <p:sp>
        <p:nvSpPr>
          <p:cNvPr id="4" name="Header Placeholder 3">
            <a:extLst>
              <a:ext uri="{FF2B5EF4-FFF2-40B4-BE49-F238E27FC236}">
                <a16:creationId xmlns:a16="http://schemas.microsoft.com/office/drawing/2014/main" id="{45B266DA-5348-5819-A573-1384AD55E142}"/>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52B09ECD-F19C-BF94-087B-C9B2FF7FAABF}"/>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F3842E5E-1E32-340A-8627-5DB2C679AAEA}"/>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3/15/2025 10:07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4021E0CE-A549-28AD-0CF3-38546FE54E2C}"/>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285936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6B3333-2037-9D2E-06F6-AF474DB6513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313CEC4-FD02-A27C-57C0-157D087E12F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609A7A8-16B9-6B4D-8C28-4627F034454F}"/>
              </a:ext>
            </a:extLst>
          </p:cNvPr>
          <p:cNvSpPr>
            <a:spLocks noGrp="1"/>
          </p:cNvSpPr>
          <p:nvPr>
            <p:ph type="body" idx="1"/>
          </p:nvPr>
        </p:nvSpPr>
        <p:spPr/>
        <p:txBody>
          <a:bodyPr/>
          <a:lstStyle/>
          <a:p>
            <a:pPr>
              <a:buFont typeface="Arial" panose="020B0604020202020204" pitchFamily="34" charset="0"/>
              <a:buChar char="•"/>
            </a:pPr>
            <a:r>
              <a:rPr lang="en-GB" dirty="0">
                <a:solidFill>
                  <a:srgbClr val="000000"/>
                </a:solidFill>
              </a:rPr>
              <a:t>Do I need Fine-tuning? Mostly the answer is no.</a:t>
            </a:r>
          </a:p>
          <a:p>
            <a:pPr>
              <a:buFont typeface="Arial" panose="020B0604020202020204" pitchFamily="34" charset="0"/>
              <a:buChar char="•"/>
            </a:pPr>
            <a:r>
              <a:rPr lang="en-GB" dirty="0">
                <a:solidFill>
                  <a:srgbClr val="000000"/>
                </a:solidFill>
              </a:rPr>
              <a:t>You might want to use fine tuning for modifying the tone and format of the AI output, not for adding knowledge.</a:t>
            </a:r>
            <a:endParaRPr lang="en-GB" b="0" i="0" dirty="0">
              <a:solidFill>
                <a:srgbClr val="000000"/>
              </a:solidFill>
              <a:effectLst/>
              <a:latin typeface="Segoe UI" panose="020B0502040204020203" pitchFamily="34" charset="0"/>
              <a:cs typeface="Segoe UI"/>
            </a:endParaRPr>
          </a:p>
          <a:p>
            <a:pPr algn="l">
              <a:buFont typeface="Arial" panose="020B0604020202020204" pitchFamily="34" charset="0"/>
              <a:buChar char="•"/>
            </a:pPr>
            <a:r>
              <a:rPr lang="en-GB" b="0" i="0" dirty="0">
                <a:solidFill>
                  <a:srgbClr val="000000"/>
                </a:solidFill>
                <a:effectLst/>
                <a:latin typeface="Segoe UI"/>
                <a:cs typeface="Segoe UI"/>
              </a:rPr>
              <a:t>Fine-tuning requires additional compute to adjust the model's weights.</a:t>
            </a:r>
          </a:p>
          <a:p>
            <a:pPr algn="l">
              <a:buFont typeface="Arial" panose="020B0604020202020204" pitchFamily="34" charset="0"/>
              <a:buChar char="•"/>
            </a:pPr>
            <a:r>
              <a:rPr lang="en-GB" b="0" i="0" dirty="0">
                <a:solidFill>
                  <a:srgbClr val="000000"/>
                </a:solidFill>
                <a:effectLst/>
                <a:latin typeface="Segoe UI"/>
                <a:cs typeface="Segoe UI"/>
              </a:rPr>
              <a:t>Fine-tuning employs Low-rank Adaptation to integrate the new weights with the base model.</a:t>
            </a:r>
          </a:p>
          <a:p>
            <a:pPr marL="171450" indent="-171450" algn="l">
              <a:buFont typeface="Arial" panose="020B0604020202020204" pitchFamily="34" charset="0"/>
              <a:buChar char="•"/>
            </a:pPr>
            <a:endParaRPr lang="en-US" b="0" i="0" dirty="0">
              <a:solidFill>
                <a:srgbClr val="000000"/>
              </a:solidFill>
              <a:effectLst/>
              <a:latin typeface="Aptos" panose="02110004020202020204"/>
              <a:cs typeface="Segoe UI"/>
            </a:endParaRPr>
          </a:p>
          <a:p>
            <a:pPr marL="171450" indent="-171450" algn="l">
              <a:buFont typeface="Arial" panose="020B0604020202020204" pitchFamily="34" charset="0"/>
              <a:buChar char="•"/>
            </a:pPr>
            <a:endParaRPr lang="en-GB" b="0" i="0" dirty="0">
              <a:solidFill>
                <a:srgbClr val="000000"/>
              </a:solidFill>
              <a:effectLst/>
              <a:latin typeface="Segoe UI"/>
              <a:cs typeface="Segoe UI"/>
            </a:endParaRPr>
          </a:p>
        </p:txBody>
      </p:sp>
      <p:sp>
        <p:nvSpPr>
          <p:cNvPr id="4" name="Slide Number Placeholder 3">
            <a:extLst>
              <a:ext uri="{FF2B5EF4-FFF2-40B4-BE49-F238E27FC236}">
                <a16:creationId xmlns:a16="http://schemas.microsoft.com/office/drawing/2014/main" id="{B1014B39-47B1-C29C-5FE2-F3C62DF9675B}"/>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60FED6-E6D7-48E4-A84E-42E311A45F64}"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3213585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848989-C7F9-7CE2-1FA4-A0504122D40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0E25BF4-9634-C3F7-B5E8-A60D53F1F3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ADB0843-8E38-381B-9F69-6F173C2ACE13}"/>
              </a:ext>
            </a:extLst>
          </p:cNvPr>
          <p:cNvSpPr>
            <a:spLocks noGrp="1"/>
          </p:cNvSpPr>
          <p:nvPr>
            <p:ph type="body" idx="1"/>
          </p:nvPr>
        </p:nvSpPr>
        <p:spPr/>
        <p:txBody>
          <a:bodyPr/>
          <a:lstStyle/>
          <a:p>
            <a:r>
              <a:rPr lang="en-US" dirty="0">
                <a:latin typeface="Segoe UI"/>
                <a:cs typeface="Segoe UI"/>
              </a:rPr>
              <a:t>Prompt engineering is a concept in Natural Language Processing (NLP) that involves embedding descriptions of tasks in input to prompt the model to output the desired results.</a:t>
            </a:r>
          </a:p>
          <a:p>
            <a:r>
              <a:rPr lang="en-US" dirty="0">
                <a:latin typeface="Segoe UI"/>
                <a:cs typeface="Segoe UI"/>
              </a:rPr>
              <a:t>Prompt typically includes problem descriptions, instructions on how to solve the problem, and examples of correct problem and solution pairs.</a:t>
            </a:r>
            <a:endParaRPr lang="en-US" dirty="0"/>
          </a:p>
        </p:txBody>
      </p:sp>
      <p:sp>
        <p:nvSpPr>
          <p:cNvPr id="4" name="Header Placeholder 3">
            <a:extLst>
              <a:ext uri="{FF2B5EF4-FFF2-40B4-BE49-F238E27FC236}">
                <a16:creationId xmlns:a16="http://schemas.microsoft.com/office/drawing/2014/main" id="{9950ACBF-30A2-EEA9-C0F4-B857D9950DA0}"/>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0E2C5F4A-8E4D-E770-68E6-3C59D5CD3085}"/>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4F3297CF-3E8A-D5DF-592A-E33230299507}"/>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3/15/2025 10:07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306C9061-01F9-EBB1-B498-DE37805987F2}"/>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356297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168637-9A5B-6B43-C131-9F350745593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BA95CA8-0524-1AE0-C234-BC91C1D9909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7411455-6AF6-9F2C-BC29-67B00D2FDD99}"/>
              </a:ext>
            </a:extLst>
          </p:cNvPr>
          <p:cNvSpPr>
            <a:spLocks noGrp="1"/>
          </p:cNvSpPr>
          <p:nvPr>
            <p:ph type="body" idx="1"/>
          </p:nvPr>
        </p:nvSpPr>
        <p:spPr/>
        <p:txBody>
          <a:bodyPr/>
          <a:lstStyle/>
          <a:p>
            <a:r>
              <a:rPr lang="en-US" dirty="0">
                <a:latin typeface="Segoe UI"/>
                <a:cs typeface="Segoe UI"/>
              </a:rPr>
              <a:t>Prompt engineering is a concept in Natural Language Processing (NLP) that involves embedding descriptions of tasks in input to prompt the model to output the desired results.</a:t>
            </a:r>
          </a:p>
          <a:p>
            <a:r>
              <a:rPr lang="en-US" dirty="0">
                <a:latin typeface="Segoe UI"/>
                <a:cs typeface="Segoe UI"/>
              </a:rPr>
              <a:t>Prompt typically includes problem descriptions, instructions on how to solve the problem, and examples of correct problem and solution pairs.</a:t>
            </a:r>
            <a:endParaRPr lang="en-US" dirty="0"/>
          </a:p>
        </p:txBody>
      </p:sp>
      <p:sp>
        <p:nvSpPr>
          <p:cNvPr id="4" name="Header Placeholder 3">
            <a:extLst>
              <a:ext uri="{FF2B5EF4-FFF2-40B4-BE49-F238E27FC236}">
                <a16:creationId xmlns:a16="http://schemas.microsoft.com/office/drawing/2014/main" id="{4CF674CE-D860-8715-4569-904BE0B2267A}"/>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5CE99D66-0583-9918-5B40-7CA0619ACBE2}"/>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0FDBA23A-6E42-72E6-B912-74E5121FC324}"/>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3/15/2025 10:07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F080CCB5-4EAB-0971-D9F8-E0603669E6EC}"/>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318465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4CEDE8-38F8-69DA-9CAD-8A61E8A594B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96A1E59-8AAD-3798-196F-5B569D9C129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A4C62A9-6CFA-8C73-9EB7-ADC8EAAC3CB8}"/>
              </a:ext>
            </a:extLst>
          </p:cNvPr>
          <p:cNvSpPr>
            <a:spLocks noGrp="1"/>
          </p:cNvSpPr>
          <p:nvPr>
            <p:ph type="body" idx="1"/>
          </p:nvPr>
        </p:nvSpPr>
        <p:spPr/>
        <p:txBody>
          <a:bodyPr/>
          <a:lstStyle/>
          <a:p>
            <a:r>
              <a:rPr lang="en-US" dirty="0">
                <a:latin typeface="Segoe UI"/>
                <a:cs typeface="Segoe UI"/>
              </a:rPr>
              <a:t>Prompt engineering is a concept in Natural Language Processing (NLP) that involves embedding descriptions of tasks in input to prompt the model to output the desired results.</a:t>
            </a:r>
          </a:p>
          <a:p>
            <a:r>
              <a:rPr lang="en-US" dirty="0">
                <a:latin typeface="Segoe UI"/>
                <a:cs typeface="Segoe UI"/>
              </a:rPr>
              <a:t>Prompt typically includes problem descriptions, instructions on how to solve the problem, and examples of correct problem and solution pairs.</a:t>
            </a:r>
            <a:endParaRPr lang="en-US" dirty="0"/>
          </a:p>
        </p:txBody>
      </p:sp>
      <p:sp>
        <p:nvSpPr>
          <p:cNvPr id="4" name="Header Placeholder 3">
            <a:extLst>
              <a:ext uri="{FF2B5EF4-FFF2-40B4-BE49-F238E27FC236}">
                <a16:creationId xmlns:a16="http://schemas.microsoft.com/office/drawing/2014/main" id="{0439B863-E080-D341-277E-16A591A3542E}"/>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502F12D2-7D8F-75FF-29E7-6FDDA8091F37}"/>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E6B394FB-A046-AD44-0870-DD26EA9ACBD1}"/>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3/15/2025 10:07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500E52A6-DD9E-6537-1117-3F1A26C70725}"/>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410138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395D72-5607-D601-284D-B81A2CC801A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99E557B-6E4D-C326-BE3C-4A7DFFEEC1E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9827C50-BE24-4E02-1CD5-620C8E55C15B}"/>
              </a:ext>
            </a:extLst>
          </p:cNvPr>
          <p:cNvSpPr>
            <a:spLocks noGrp="1"/>
          </p:cNvSpPr>
          <p:nvPr>
            <p:ph type="body" idx="1"/>
          </p:nvPr>
        </p:nvSpPr>
        <p:spPr/>
        <p:txBody>
          <a:bodyPr/>
          <a:lstStyle/>
          <a:p>
            <a:pPr>
              <a:buFont typeface="Arial" panose="020B0604020202020204" pitchFamily="34" charset="0"/>
              <a:buChar char="•"/>
            </a:pPr>
            <a:r>
              <a:rPr lang="en-GB" dirty="0">
                <a:solidFill>
                  <a:srgbClr val="000000"/>
                </a:solidFill>
              </a:rPr>
              <a:t>Do I need Fine-tuning? Mostly the answer is no.</a:t>
            </a:r>
          </a:p>
          <a:p>
            <a:pPr>
              <a:buFont typeface="Arial" panose="020B0604020202020204" pitchFamily="34" charset="0"/>
              <a:buChar char="•"/>
            </a:pPr>
            <a:r>
              <a:rPr lang="en-GB" dirty="0">
                <a:solidFill>
                  <a:srgbClr val="000000"/>
                </a:solidFill>
              </a:rPr>
              <a:t>You might want to use fine tuning for modifying the tone and format of the AI output, not for adding knowledge.</a:t>
            </a:r>
            <a:endParaRPr lang="en-GB" b="0" i="0" dirty="0">
              <a:solidFill>
                <a:srgbClr val="000000"/>
              </a:solidFill>
              <a:effectLst/>
              <a:latin typeface="Segoe UI" panose="020B0502040204020203" pitchFamily="34" charset="0"/>
              <a:cs typeface="Segoe UI"/>
            </a:endParaRPr>
          </a:p>
          <a:p>
            <a:pPr algn="l">
              <a:buFont typeface="Arial" panose="020B0604020202020204" pitchFamily="34" charset="0"/>
              <a:buChar char="•"/>
            </a:pPr>
            <a:r>
              <a:rPr lang="en-GB" b="0" i="0" dirty="0">
                <a:solidFill>
                  <a:srgbClr val="000000"/>
                </a:solidFill>
                <a:effectLst/>
                <a:latin typeface="Segoe UI"/>
                <a:cs typeface="Segoe UI"/>
              </a:rPr>
              <a:t>Fine-tuning requires additional compute to adjust the model's weights.</a:t>
            </a:r>
          </a:p>
          <a:p>
            <a:pPr algn="l">
              <a:buFont typeface="Arial" panose="020B0604020202020204" pitchFamily="34" charset="0"/>
              <a:buChar char="•"/>
            </a:pPr>
            <a:r>
              <a:rPr lang="en-GB" b="0" i="0" dirty="0">
                <a:solidFill>
                  <a:srgbClr val="000000"/>
                </a:solidFill>
                <a:effectLst/>
                <a:latin typeface="Segoe UI"/>
                <a:cs typeface="Segoe UI"/>
              </a:rPr>
              <a:t>Fine-tuning employs Low-rank Adaptation to integrate the new weights with the base model.</a:t>
            </a:r>
          </a:p>
          <a:p>
            <a:pPr marL="171450" indent="-171450" algn="l">
              <a:buFont typeface="Arial" panose="020B0604020202020204" pitchFamily="34" charset="0"/>
              <a:buChar char="•"/>
            </a:pPr>
            <a:endParaRPr lang="en-US" b="0" i="0" dirty="0">
              <a:solidFill>
                <a:srgbClr val="000000"/>
              </a:solidFill>
              <a:effectLst/>
              <a:latin typeface="Aptos" panose="02110004020202020204"/>
              <a:cs typeface="Segoe UI"/>
            </a:endParaRPr>
          </a:p>
          <a:p>
            <a:pPr marL="171450" indent="-171450" algn="l">
              <a:buFont typeface="Arial" panose="020B0604020202020204" pitchFamily="34" charset="0"/>
              <a:buChar char="•"/>
            </a:pPr>
            <a:endParaRPr lang="en-GB" b="0" i="0" dirty="0">
              <a:solidFill>
                <a:srgbClr val="000000"/>
              </a:solidFill>
              <a:effectLst/>
              <a:latin typeface="Segoe UI"/>
              <a:cs typeface="Segoe UI"/>
            </a:endParaRPr>
          </a:p>
        </p:txBody>
      </p:sp>
      <p:sp>
        <p:nvSpPr>
          <p:cNvPr id="4" name="Slide Number Placeholder 3">
            <a:extLst>
              <a:ext uri="{FF2B5EF4-FFF2-40B4-BE49-F238E27FC236}">
                <a16:creationId xmlns:a16="http://schemas.microsoft.com/office/drawing/2014/main" id="{F701F74A-0886-68B9-EDC8-9E7E4DBC25B4}"/>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60FED6-E6D7-48E4-A84E-42E311A45F64}"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7919263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687CE4-092F-E8F1-7113-20C069D990E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AC34C9D-CAAD-51A3-BD8E-BB5E596B9D1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5253791-5ED4-F66E-B9BF-93F03BBB06CC}"/>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71989ED5-D475-2474-C49A-9E99BFC29E80}"/>
              </a:ext>
            </a:extLst>
          </p:cNvPr>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95F0906D-7D67-5095-A813-E08A27910897}"/>
              </a:ext>
            </a:extLst>
          </p:cNvPr>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4F76648D-832C-A04D-D679-E0DA2CECE142}"/>
              </a:ext>
            </a:extLst>
          </p:cNvPr>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6574EE-8191-4BCC-ABE6-D00A4F4D7690}"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3/15/2025 10:07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a:extLst>
              <a:ext uri="{FF2B5EF4-FFF2-40B4-BE49-F238E27FC236}">
                <a16:creationId xmlns:a16="http://schemas.microsoft.com/office/drawing/2014/main" id="{FCCB3EFD-C389-FB66-D9D2-E4C19E922481}"/>
              </a:ext>
            </a:extLst>
          </p:cNvPr>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078919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6DF9FE-90D4-B769-86B8-D7B99D0B31A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AB1AC12-1A02-B811-4E8B-75AE7A16030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C2944D1-E235-3591-2CAF-C782412C9DBB}"/>
              </a:ext>
            </a:extLst>
          </p:cNvPr>
          <p:cNvSpPr>
            <a:spLocks noGrp="1"/>
          </p:cNvSpPr>
          <p:nvPr>
            <p:ph type="body" idx="1"/>
          </p:nvPr>
        </p:nvSpPr>
        <p:spPr/>
        <p:txBody>
          <a:bodyPr/>
          <a:lstStyle/>
          <a:p>
            <a:pPr>
              <a:buFont typeface="Arial" panose="020B0604020202020204" pitchFamily="34" charset="0"/>
              <a:buChar char="•"/>
            </a:pPr>
            <a:r>
              <a:rPr lang="en-GB" dirty="0">
                <a:solidFill>
                  <a:srgbClr val="000000"/>
                </a:solidFill>
              </a:rPr>
              <a:t>Do I need Fine-tuning? Mostly the answer is no.</a:t>
            </a:r>
          </a:p>
          <a:p>
            <a:pPr>
              <a:buFont typeface="Arial" panose="020B0604020202020204" pitchFamily="34" charset="0"/>
              <a:buChar char="•"/>
            </a:pPr>
            <a:r>
              <a:rPr lang="en-GB" dirty="0">
                <a:solidFill>
                  <a:srgbClr val="000000"/>
                </a:solidFill>
              </a:rPr>
              <a:t>You might want to use fine tuning for modifying the tone and format of the AI output, not for adding knowledge.</a:t>
            </a:r>
            <a:endParaRPr lang="en-GB" b="0" i="0" dirty="0">
              <a:solidFill>
                <a:srgbClr val="000000"/>
              </a:solidFill>
              <a:effectLst/>
              <a:latin typeface="Segoe UI" panose="020B0502040204020203" pitchFamily="34" charset="0"/>
              <a:cs typeface="Segoe UI"/>
            </a:endParaRPr>
          </a:p>
          <a:p>
            <a:pPr algn="l">
              <a:buFont typeface="Arial" panose="020B0604020202020204" pitchFamily="34" charset="0"/>
              <a:buChar char="•"/>
            </a:pPr>
            <a:r>
              <a:rPr lang="en-GB" b="0" i="0" dirty="0">
                <a:solidFill>
                  <a:srgbClr val="000000"/>
                </a:solidFill>
                <a:effectLst/>
                <a:latin typeface="Segoe UI"/>
                <a:cs typeface="Segoe UI"/>
              </a:rPr>
              <a:t>Fine-tuning requires additional compute to adjust the model's weights.</a:t>
            </a:r>
          </a:p>
          <a:p>
            <a:pPr algn="l">
              <a:buFont typeface="Arial" panose="020B0604020202020204" pitchFamily="34" charset="0"/>
              <a:buChar char="•"/>
            </a:pPr>
            <a:r>
              <a:rPr lang="en-GB" b="0" i="0" dirty="0">
                <a:solidFill>
                  <a:srgbClr val="000000"/>
                </a:solidFill>
                <a:effectLst/>
                <a:latin typeface="Segoe UI"/>
                <a:cs typeface="Segoe UI"/>
              </a:rPr>
              <a:t>Fine-tuning employs Low-rank Adaptation to integrate the new weights with the base model.</a:t>
            </a:r>
          </a:p>
          <a:p>
            <a:pPr marL="171450" indent="-171450" algn="l">
              <a:buFont typeface="Arial" panose="020B0604020202020204" pitchFamily="34" charset="0"/>
              <a:buChar char="•"/>
            </a:pPr>
            <a:endParaRPr lang="en-US" b="0" i="0" dirty="0">
              <a:solidFill>
                <a:srgbClr val="000000"/>
              </a:solidFill>
              <a:effectLst/>
              <a:latin typeface="Aptos" panose="02110004020202020204"/>
              <a:cs typeface="Segoe UI"/>
            </a:endParaRPr>
          </a:p>
          <a:p>
            <a:pPr marL="171450" indent="-171450" algn="l">
              <a:buFont typeface="Arial" panose="020B0604020202020204" pitchFamily="34" charset="0"/>
              <a:buChar char="•"/>
            </a:pPr>
            <a:endParaRPr lang="en-GB" b="0" i="0" dirty="0">
              <a:solidFill>
                <a:srgbClr val="000000"/>
              </a:solidFill>
              <a:effectLst/>
              <a:latin typeface="Segoe UI"/>
              <a:cs typeface="Segoe UI"/>
            </a:endParaRPr>
          </a:p>
        </p:txBody>
      </p:sp>
      <p:sp>
        <p:nvSpPr>
          <p:cNvPr id="4" name="Slide Number Placeholder 3">
            <a:extLst>
              <a:ext uri="{FF2B5EF4-FFF2-40B4-BE49-F238E27FC236}">
                <a16:creationId xmlns:a16="http://schemas.microsoft.com/office/drawing/2014/main" id="{F7AAB0D8-B128-88A9-FF0E-44D35C7F54F2}"/>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60FED6-E6D7-48E4-A84E-42E311A45F64}"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8035281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3/15/2025 10:08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423974656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3/15/2025 10:08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20</a:t>
            </a:fld>
            <a:endParaRPr lang="en-US"/>
          </a:p>
        </p:txBody>
      </p:sp>
    </p:spTree>
    <p:extLst>
      <p:ext uri="{BB962C8B-B14F-4D97-AF65-F5344CB8AC3E}">
        <p14:creationId xmlns:p14="http://schemas.microsoft.com/office/powerpoint/2010/main" val="42397465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A5522D-A0F8-EAF2-DCA9-895324BE2FE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A98AB17-FFB5-4AC3-738B-2DAF9693F8BB}"/>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10EE3E8F-823B-0A75-6EE6-EEF93D052F8E}"/>
              </a:ext>
            </a:extLst>
          </p:cNvPr>
          <p:cNvSpPr>
            <a:spLocks noGrp="1"/>
          </p:cNvSpPr>
          <p:nvPr>
            <p:ph type="body" idx="1"/>
          </p:nvPr>
        </p:nvSpPr>
        <p:spPr/>
        <p:txBody>
          <a:bodyPr/>
          <a:lstStyle/>
          <a:p>
            <a:r>
              <a:rPr lang="en-US" sz="1800" b="0" i="0" kern="1200" dirty="0">
                <a:solidFill>
                  <a:srgbClr val="D1D5DB"/>
                </a:solidFill>
                <a:effectLst/>
                <a:latin typeface="Söhne"/>
                <a:ea typeface="+mn-ea"/>
                <a:cs typeface="+mn-cs"/>
              </a:rPr>
              <a:t>Artificial intelligence (AI) has a long and storied history that spans many decades.</a:t>
            </a:r>
            <a:r>
              <a:rPr lang="en-US" sz="1800" dirty="0">
                <a:solidFill>
                  <a:srgbClr val="D1D5DB"/>
                </a:solidFill>
                <a:latin typeface="Söhne"/>
              </a:rPr>
              <a:t> </a:t>
            </a:r>
            <a:endParaRPr lang="en-US" sz="1800" b="0" i="0" kern="1200">
              <a:solidFill>
                <a:srgbClr val="D1D5DB"/>
              </a:solidFill>
              <a:effectLst/>
              <a:latin typeface="Söhne"/>
              <a:ea typeface="+mn-ea"/>
              <a:cs typeface="+mn-cs"/>
            </a:endParaRPr>
          </a:p>
          <a:p>
            <a:r>
              <a:rPr lang="en-US" sz="1800" b="0" i="0" kern="1200" dirty="0">
                <a:solidFill>
                  <a:srgbClr val="D1D5DB"/>
                </a:solidFill>
                <a:effectLst/>
                <a:latin typeface="Söhne"/>
                <a:ea typeface="+mn-ea"/>
                <a:cs typeface="+mn-cs"/>
              </a:rPr>
              <a:t>Some of the earliest work in AI was done in the 1950s and 1960s,</a:t>
            </a:r>
            <a:r>
              <a:rPr lang="en-US" sz="1800" dirty="0">
                <a:solidFill>
                  <a:srgbClr val="D1D5DB"/>
                </a:solidFill>
                <a:latin typeface="Söhne"/>
              </a:rPr>
              <a:t> </a:t>
            </a:r>
            <a:endParaRPr lang="en-US" sz="1800" b="0" i="0" kern="1200" dirty="0">
              <a:solidFill>
                <a:srgbClr val="D1D5DB"/>
              </a:solidFill>
              <a:effectLst/>
              <a:latin typeface="Söhne"/>
            </a:endParaRPr>
          </a:p>
          <a:p>
            <a:pPr marL="0" algn="l" rtl="0" eaLnBrk="1" latinLnBrk="0" hangingPunct="1">
              <a:spcBef>
                <a:spcPts val="0"/>
              </a:spcBef>
              <a:spcAft>
                <a:spcPts val="0"/>
              </a:spcAft>
            </a:pPr>
            <a:r>
              <a:rPr lang="en-US" sz="1800" b="0" i="0" kern="1200" dirty="0">
                <a:solidFill>
                  <a:srgbClr val="D1D5DB"/>
                </a:solidFill>
                <a:effectLst/>
                <a:latin typeface="Söhne"/>
                <a:ea typeface="+mn-ea"/>
                <a:cs typeface="+mn-cs"/>
              </a:rPr>
              <a:t>Mimic human / "think" like humans.</a:t>
            </a:r>
            <a:endParaRPr lang="en-US" dirty="0">
              <a:effectLst/>
            </a:endParaRPr>
          </a:p>
          <a:p>
            <a:pPr marL="0" algn="l" rtl="0" eaLnBrk="1" latinLnBrk="0" hangingPunct="1">
              <a:spcBef>
                <a:spcPts val="0"/>
              </a:spcBef>
              <a:spcAft>
                <a:spcPts val="0"/>
              </a:spcAft>
            </a:pPr>
            <a:r>
              <a:rPr lang="en-US" sz="1800" b="0" i="0" kern="1200" dirty="0">
                <a:solidFill>
                  <a:srgbClr val="D1D5DB"/>
                </a:solidFill>
                <a:effectLst/>
                <a:latin typeface="Söhne"/>
                <a:ea typeface="+mn-ea"/>
                <a:cs typeface="+mn-cs"/>
              </a:rPr>
              <a:t>During the 1950s and 1960s, AI research focused primarily on "symbolic" AI, which involved creating symbolic representations of knowledge and using them to solve problems.</a:t>
            </a:r>
            <a:endParaRPr lang="en-US" dirty="0">
              <a:effectLst/>
            </a:endParaRPr>
          </a:p>
          <a:p>
            <a:pPr marL="0" algn="l" rtl="0" eaLnBrk="1" latinLnBrk="0" hangingPunct="1">
              <a:spcBef>
                <a:spcPts val="0"/>
              </a:spcBef>
              <a:spcAft>
                <a:spcPts val="0"/>
              </a:spcAft>
            </a:pPr>
            <a:endParaRPr lang="en-US" b="0" i="1">
              <a:solidFill>
                <a:srgbClr val="D1D5DB"/>
              </a:solidFill>
              <a:effectLst/>
              <a:latin typeface="Söhne"/>
            </a:endParaRPr>
          </a:p>
        </p:txBody>
      </p:sp>
      <p:sp>
        <p:nvSpPr>
          <p:cNvPr id="4" name="Header Placeholder 3">
            <a:extLst>
              <a:ext uri="{FF2B5EF4-FFF2-40B4-BE49-F238E27FC236}">
                <a16:creationId xmlns:a16="http://schemas.microsoft.com/office/drawing/2014/main" id="{5BD699B0-9AD6-C067-5178-706446A5BD03}"/>
              </a:ext>
            </a:extLst>
          </p:cNvPr>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Arial"/>
              <a:sym typeface="Arial"/>
            </a:endParaRPr>
          </a:p>
        </p:txBody>
      </p:sp>
      <p:sp>
        <p:nvSpPr>
          <p:cNvPr id="5" name="Footer Placeholder 4">
            <a:extLst>
              <a:ext uri="{FF2B5EF4-FFF2-40B4-BE49-F238E27FC236}">
                <a16:creationId xmlns:a16="http://schemas.microsoft.com/office/drawing/2014/main" id="{9A94B8EE-D740-7433-21BB-BDDEA7F1BD44}"/>
              </a:ext>
            </a:extLst>
          </p:cNvPr>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sym typeface="Arial"/>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B41ECCF5-7D5E-B8FF-C4AE-C6FA3151B66C}"/>
              </a:ext>
            </a:extLst>
          </p:cNvPr>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Arial"/>
                <a:sym typeface="Arial"/>
              </a:rPr>
              <a:pPr marL="0" marR="0" lvl="0" indent="0" algn="r" defTabSz="914367" rtl="0" eaLnBrk="1" fontAlgn="auto" latinLnBrk="0" hangingPunct="1">
                <a:lnSpc>
                  <a:spcPct val="100000"/>
                </a:lnSpc>
                <a:spcBef>
                  <a:spcPts val="0"/>
                </a:spcBef>
                <a:spcAft>
                  <a:spcPts val="0"/>
                </a:spcAft>
                <a:buClrTx/>
                <a:buSzTx/>
                <a:buFontTx/>
                <a:buNone/>
                <a:tabLst/>
                <a:defRPr/>
              </a:pPr>
              <a:t>3/15/2025 10:07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Arial"/>
              <a:sym typeface="Arial"/>
            </a:endParaRPr>
          </a:p>
        </p:txBody>
      </p:sp>
      <p:sp>
        <p:nvSpPr>
          <p:cNvPr id="7" name="Slide Number Placeholder 6">
            <a:extLst>
              <a:ext uri="{FF2B5EF4-FFF2-40B4-BE49-F238E27FC236}">
                <a16:creationId xmlns:a16="http://schemas.microsoft.com/office/drawing/2014/main" id="{A766371D-5502-0211-4661-43488FAB7438}"/>
              </a:ext>
            </a:extLst>
          </p:cNvPr>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Arial"/>
                <a:sym typeface="Arial"/>
              </a:rPr>
              <a:pPr marL="0" marR="0" lvl="0" indent="0" algn="r" defTabSz="914367"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Arial"/>
              <a:sym typeface="Arial"/>
            </a:endParaRPr>
          </a:p>
        </p:txBody>
      </p:sp>
    </p:spTree>
    <p:extLst>
      <p:ext uri="{BB962C8B-B14F-4D97-AF65-F5344CB8AC3E}">
        <p14:creationId xmlns:p14="http://schemas.microsoft.com/office/powerpoint/2010/main" val="27321915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18B04C-5A8F-E57A-324F-CE9E536DAF8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EF6F48B-253A-6532-3583-B20EF1CD0C5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03EB10E-4809-9E19-F1A3-55A1CF8866DF}"/>
              </a:ext>
            </a:extLst>
          </p:cNvPr>
          <p:cNvSpPr>
            <a:spLocks noGrp="1"/>
          </p:cNvSpPr>
          <p:nvPr>
            <p:ph type="body" idx="1"/>
          </p:nvPr>
        </p:nvSpPr>
        <p:spPr/>
        <p:txBody>
          <a:bodyPr/>
          <a:lstStyle/>
          <a:p>
            <a:pPr>
              <a:buFont typeface="Arial" panose="020B0604020202020204" pitchFamily="34" charset="0"/>
              <a:buChar char="•"/>
            </a:pPr>
            <a:r>
              <a:rPr lang="en-GB" dirty="0">
                <a:solidFill>
                  <a:srgbClr val="000000"/>
                </a:solidFill>
              </a:rPr>
              <a:t>Do I need Fine-tuning? Mostly the answer is no.</a:t>
            </a:r>
          </a:p>
          <a:p>
            <a:pPr>
              <a:buFont typeface="Arial" panose="020B0604020202020204" pitchFamily="34" charset="0"/>
              <a:buChar char="•"/>
            </a:pPr>
            <a:r>
              <a:rPr lang="en-GB" dirty="0">
                <a:solidFill>
                  <a:srgbClr val="000000"/>
                </a:solidFill>
              </a:rPr>
              <a:t>You might want to use fine tuning for modifying the tone and format of the AI output, not for adding knowledge.</a:t>
            </a:r>
            <a:endParaRPr lang="en-GB" b="0" i="0" dirty="0">
              <a:solidFill>
                <a:srgbClr val="000000"/>
              </a:solidFill>
              <a:effectLst/>
              <a:latin typeface="Segoe UI" panose="020B0502040204020203" pitchFamily="34" charset="0"/>
              <a:cs typeface="Segoe UI"/>
            </a:endParaRPr>
          </a:p>
          <a:p>
            <a:pPr algn="l">
              <a:buFont typeface="Arial" panose="020B0604020202020204" pitchFamily="34" charset="0"/>
              <a:buChar char="•"/>
            </a:pPr>
            <a:r>
              <a:rPr lang="en-GB" b="0" i="0" dirty="0">
                <a:solidFill>
                  <a:srgbClr val="000000"/>
                </a:solidFill>
                <a:effectLst/>
                <a:latin typeface="Segoe UI"/>
                <a:cs typeface="Segoe UI"/>
              </a:rPr>
              <a:t>Fine-tuning requires additional compute to adjust the model's weights.</a:t>
            </a:r>
          </a:p>
          <a:p>
            <a:pPr algn="l">
              <a:buFont typeface="Arial" panose="020B0604020202020204" pitchFamily="34" charset="0"/>
              <a:buChar char="•"/>
            </a:pPr>
            <a:r>
              <a:rPr lang="en-GB" b="0" i="0" dirty="0">
                <a:solidFill>
                  <a:srgbClr val="000000"/>
                </a:solidFill>
                <a:effectLst/>
                <a:latin typeface="Segoe UI"/>
                <a:cs typeface="Segoe UI"/>
              </a:rPr>
              <a:t>Fine-tuning employs Low-rank Adaptation to integrate the new weights with the base model.</a:t>
            </a:r>
          </a:p>
          <a:p>
            <a:pPr marL="171450" indent="-171450" algn="l">
              <a:buFont typeface="Arial" panose="020B0604020202020204" pitchFamily="34" charset="0"/>
              <a:buChar char="•"/>
            </a:pPr>
            <a:endParaRPr lang="en-US" b="0" i="0" dirty="0">
              <a:solidFill>
                <a:srgbClr val="000000"/>
              </a:solidFill>
              <a:effectLst/>
              <a:latin typeface="Aptos" panose="02110004020202020204"/>
              <a:cs typeface="Segoe UI"/>
            </a:endParaRPr>
          </a:p>
          <a:p>
            <a:pPr marL="171450" indent="-171450" algn="l">
              <a:buFont typeface="Arial" panose="020B0604020202020204" pitchFamily="34" charset="0"/>
              <a:buChar char="•"/>
            </a:pPr>
            <a:endParaRPr lang="en-GB" b="0" i="0" dirty="0">
              <a:solidFill>
                <a:srgbClr val="000000"/>
              </a:solidFill>
              <a:effectLst/>
              <a:latin typeface="Segoe UI"/>
              <a:cs typeface="Segoe UI"/>
            </a:endParaRPr>
          </a:p>
        </p:txBody>
      </p:sp>
      <p:sp>
        <p:nvSpPr>
          <p:cNvPr id="4" name="Slide Number Placeholder 3">
            <a:extLst>
              <a:ext uri="{FF2B5EF4-FFF2-40B4-BE49-F238E27FC236}">
                <a16:creationId xmlns:a16="http://schemas.microsoft.com/office/drawing/2014/main" id="{BD66D5F3-F782-B20A-49AC-5FD7CE493DE2}"/>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60FED6-E6D7-48E4-A84E-42E311A45F64}"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4934629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CB1113-68C0-BCC3-B0F4-976E21146FF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7BD46D2-C5AF-6AD8-A9DB-49DED62F9BF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D4C6A-1DB1-2059-A2A4-4CF9C7D39006}"/>
              </a:ext>
            </a:extLst>
          </p:cNvPr>
          <p:cNvSpPr>
            <a:spLocks noGrp="1"/>
          </p:cNvSpPr>
          <p:nvPr>
            <p:ph type="body" idx="1"/>
          </p:nvPr>
        </p:nvSpPr>
        <p:spPr/>
        <p:txBody>
          <a:bodyPr/>
          <a:lstStyle/>
          <a:p>
            <a:pPr>
              <a:buFont typeface="Arial" panose="020B0604020202020204" pitchFamily="34" charset="0"/>
              <a:buChar char="•"/>
            </a:pPr>
            <a:r>
              <a:rPr lang="en-GB" dirty="0">
                <a:solidFill>
                  <a:srgbClr val="000000"/>
                </a:solidFill>
              </a:rPr>
              <a:t>Do I need Fine-tuning? Mostly the answer is no.</a:t>
            </a:r>
          </a:p>
          <a:p>
            <a:pPr>
              <a:buFont typeface="Arial" panose="020B0604020202020204" pitchFamily="34" charset="0"/>
              <a:buChar char="•"/>
            </a:pPr>
            <a:r>
              <a:rPr lang="en-GB" dirty="0">
                <a:solidFill>
                  <a:srgbClr val="000000"/>
                </a:solidFill>
              </a:rPr>
              <a:t>You might want to use fine tuning for modifying the tone and format of the AI output, not for adding knowledge.</a:t>
            </a:r>
            <a:endParaRPr lang="en-GB" b="0" i="0" dirty="0">
              <a:solidFill>
                <a:srgbClr val="000000"/>
              </a:solidFill>
              <a:effectLst/>
              <a:latin typeface="Segoe UI" panose="020B0502040204020203" pitchFamily="34" charset="0"/>
              <a:cs typeface="Segoe UI"/>
            </a:endParaRPr>
          </a:p>
          <a:p>
            <a:pPr algn="l">
              <a:buFont typeface="Arial" panose="020B0604020202020204" pitchFamily="34" charset="0"/>
              <a:buChar char="•"/>
            </a:pPr>
            <a:r>
              <a:rPr lang="en-GB" b="0" i="0" dirty="0">
                <a:solidFill>
                  <a:srgbClr val="000000"/>
                </a:solidFill>
                <a:effectLst/>
                <a:latin typeface="Segoe UI"/>
                <a:cs typeface="Segoe UI"/>
              </a:rPr>
              <a:t>Fine-tuning requires additional compute to adjust the model's weights.</a:t>
            </a:r>
          </a:p>
          <a:p>
            <a:pPr algn="l">
              <a:buFont typeface="Arial" panose="020B0604020202020204" pitchFamily="34" charset="0"/>
              <a:buChar char="•"/>
            </a:pPr>
            <a:r>
              <a:rPr lang="en-GB" b="0" i="0" dirty="0">
                <a:solidFill>
                  <a:srgbClr val="000000"/>
                </a:solidFill>
                <a:effectLst/>
                <a:latin typeface="Segoe UI"/>
                <a:cs typeface="Segoe UI"/>
              </a:rPr>
              <a:t>Fine-tuning employs Low-rank Adaptation to integrate the new weights with the base model.</a:t>
            </a:r>
          </a:p>
          <a:p>
            <a:pPr marL="171450" indent="-171450" algn="l">
              <a:buFont typeface="Arial" panose="020B0604020202020204" pitchFamily="34" charset="0"/>
              <a:buChar char="•"/>
            </a:pPr>
            <a:endParaRPr lang="en-US" b="0" i="0" dirty="0">
              <a:solidFill>
                <a:srgbClr val="000000"/>
              </a:solidFill>
              <a:effectLst/>
              <a:latin typeface="Aptos" panose="02110004020202020204"/>
              <a:cs typeface="Segoe UI"/>
            </a:endParaRPr>
          </a:p>
          <a:p>
            <a:pPr marL="171450" indent="-171450" algn="l">
              <a:buFont typeface="Arial" panose="020B0604020202020204" pitchFamily="34" charset="0"/>
              <a:buChar char="•"/>
            </a:pPr>
            <a:endParaRPr lang="en-GB" b="0" i="0" dirty="0">
              <a:solidFill>
                <a:srgbClr val="000000"/>
              </a:solidFill>
              <a:effectLst/>
              <a:latin typeface="Segoe UI"/>
              <a:cs typeface="Segoe UI"/>
            </a:endParaRPr>
          </a:p>
        </p:txBody>
      </p:sp>
      <p:sp>
        <p:nvSpPr>
          <p:cNvPr id="4" name="Slide Number Placeholder 3">
            <a:extLst>
              <a:ext uri="{FF2B5EF4-FFF2-40B4-BE49-F238E27FC236}">
                <a16:creationId xmlns:a16="http://schemas.microsoft.com/office/drawing/2014/main" id="{B79F9021-B681-250A-1968-8A54E59E598D}"/>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60FED6-E6D7-48E4-A84E-42E311A45F64}"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0227592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2637C4-2D68-A417-C94A-A878707B8CB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6B356EE-583C-5B7B-CD47-6509039922FD}"/>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46B94154-F27D-B1A5-BF31-4277CF86D9AC}"/>
              </a:ext>
            </a:extLst>
          </p:cNvPr>
          <p:cNvSpPr>
            <a:spLocks noGrp="1"/>
          </p:cNvSpPr>
          <p:nvPr>
            <p:ph type="body" idx="1"/>
          </p:nvPr>
        </p:nvSpPr>
        <p:spPr/>
        <p:txBody>
          <a:bodyPr/>
          <a:lstStyle/>
          <a:p>
            <a:r>
              <a:rPr lang="en-US" sz="1800" b="0" i="0" kern="1200" dirty="0">
                <a:solidFill>
                  <a:srgbClr val="D1D5DB"/>
                </a:solidFill>
                <a:effectLst/>
                <a:latin typeface="Söhne"/>
                <a:ea typeface="+mn-ea"/>
                <a:cs typeface="+mn-cs"/>
              </a:rPr>
              <a:t>In the 1990s and 2000s, AI research continued to evolve, and new subfields began to emerge.</a:t>
            </a:r>
            <a:r>
              <a:rPr lang="en-US" sz="1800" dirty="0">
                <a:solidFill>
                  <a:srgbClr val="D1D5DB"/>
                </a:solidFill>
                <a:latin typeface="Söhne"/>
              </a:rPr>
              <a:t> </a:t>
            </a:r>
            <a:br>
              <a:rPr lang="en-US" sz="1800" dirty="0">
                <a:latin typeface="Söhne"/>
              </a:rPr>
            </a:br>
            <a:r>
              <a:rPr lang="en-US" sz="1800" dirty="0">
                <a:solidFill>
                  <a:srgbClr val="D1D5DB"/>
                </a:solidFill>
                <a:latin typeface="Söhne"/>
              </a:rPr>
              <a:t>With more data available with the introduction of the internet and the desktop computer</a:t>
            </a:r>
            <a:endParaRPr lang="en-US" b="0" i="0" kern="1200" dirty="0">
              <a:solidFill>
                <a:srgbClr val="000000"/>
              </a:solidFill>
              <a:effectLst/>
              <a:latin typeface="Aptos" panose="02110004020202020204"/>
            </a:endParaRPr>
          </a:p>
          <a:p>
            <a:pPr marL="0" algn="l" rtl="0" eaLnBrk="1" latinLnBrk="0" hangingPunct="1">
              <a:spcBef>
                <a:spcPts val="0"/>
              </a:spcBef>
              <a:spcAft>
                <a:spcPts val="0"/>
              </a:spcAft>
            </a:pPr>
            <a:r>
              <a:rPr lang="en-US" sz="1800" b="0" i="0" kern="1200" dirty="0">
                <a:solidFill>
                  <a:srgbClr val="D1D5DB"/>
                </a:solidFill>
                <a:effectLst/>
                <a:latin typeface="Söhne"/>
                <a:ea typeface="+mn-ea"/>
                <a:cs typeface="+mn-cs"/>
              </a:rPr>
              <a:t>One of these was "machine learning," which focuses on creating algorithms that allow computers to learn from data without being explicitly programmed.</a:t>
            </a:r>
            <a:endParaRPr lang="en-US" sz="1800" b="0" i="0" kern="1200" dirty="0">
              <a:solidFill>
                <a:srgbClr val="D1D5DB"/>
              </a:solidFill>
              <a:effectLst/>
              <a:latin typeface="Söhne"/>
            </a:endParaRPr>
          </a:p>
          <a:p>
            <a:pPr marL="0" algn="l" rtl="0" eaLnBrk="1" latinLnBrk="0" hangingPunct="1">
              <a:spcBef>
                <a:spcPts val="0"/>
              </a:spcBef>
              <a:spcAft>
                <a:spcPts val="0"/>
              </a:spcAft>
            </a:pPr>
            <a:endParaRPr lang="en-US" b="0" i="1">
              <a:solidFill>
                <a:srgbClr val="D1D5DB"/>
              </a:solidFill>
              <a:effectLst/>
              <a:latin typeface="Söhne"/>
            </a:endParaRPr>
          </a:p>
        </p:txBody>
      </p:sp>
      <p:sp>
        <p:nvSpPr>
          <p:cNvPr id="4" name="Header Placeholder 3">
            <a:extLst>
              <a:ext uri="{FF2B5EF4-FFF2-40B4-BE49-F238E27FC236}">
                <a16:creationId xmlns:a16="http://schemas.microsoft.com/office/drawing/2014/main" id="{3D7ED796-39D3-8155-7BCA-3C5467B07B9D}"/>
              </a:ext>
            </a:extLst>
          </p:cNvPr>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Arial"/>
              <a:sym typeface="Arial"/>
            </a:endParaRPr>
          </a:p>
        </p:txBody>
      </p:sp>
      <p:sp>
        <p:nvSpPr>
          <p:cNvPr id="5" name="Footer Placeholder 4">
            <a:extLst>
              <a:ext uri="{FF2B5EF4-FFF2-40B4-BE49-F238E27FC236}">
                <a16:creationId xmlns:a16="http://schemas.microsoft.com/office/drawing/2014/main" id="{466BDC0A-402C-E54D-99BD-933B74F98F54}"/>
              </a:ext>
            </a:extLst>
          </p:cNvPr>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sym typeface="Arial"/>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CA06F107-1CEB-E625-7F0F-110CF663D4F1}"/>
              </a:ext>
            </a:extLst>
          </p:cNvPr>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Arial"/>
                <a:sym typeface="Arial"/>
              </a:rPr>
              <a:pPr marL="0" marR="0" lvl="0" indent="0" algn="r" defTabSz="914367" rtl="0" eaLnBrk="1" fontAlgn="auto" latinLnBrk="0" hangingPunct="1">
                <a:lnSpc>
                  <a:spcPct val="100000"/>
                </a:lnSpc>
                <a:spcBef>
                  <a:spcPts val="0"/>
                </a:spcBef>
                <a:spcAft>
                  <a:spcPts val="0"/>
                </a:spcAft>
                <a:buClrTx/>
                <a:buSzTx/>
                <a:buFontTx/>
                <a:buNone/>
                <a:tabLst/>
                <a:defRPr/>
              </a:pPr>
              <a:t>3/15/2025 10:07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Arial"/>
              <a:sym typeface="Arial"/>
            </a:endParaRPr>
          </a:p>
        </p:txBody>
      </p:sp>
      <p:sp>
        <p:nvSpPr>
          <p:cNvPr id="7" name="Slide Number Placeholder 6">
            <a:extLst>
              <a:ext uri="{FF2B5EF4-FFF2-40B4-BE49-F238E27FC236}">
                <a16:creationId xmlns:a16="http://schemas.microsoft.com/office/drawing/2014/main" id="{D9675AB9-5247-6FB8-93B0-6881D21767B0}"/>
              </a:ext>
            </a:extLst>
          </p:cNvPr>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Arial"/>
                <a:sym typeface="Arial"/>
              </a:rPr>
              <a:pPr marL="0" marR="0" lvl="0" indent="0" algn="r" defTabSz="914367"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Arial"/>
              <a:sym typeface="Arial"/>
            </a:endParaRPr>
          </a:p>
        </p:txBody>
      </p:sp>
    </p:spTree>
    <p:extLst>
      <p:ext uri="{BB962C8B-B14F-4D97-AF65-F5344CB8AC3E}">
        <p14:creationId xmlns:p14="http://schemas.microsoft.com/office/powerpoint/2010/main" val="22828971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E99E32-69E2-A083-8A4C-F90AF43A84C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4B82805-3FEC-CFE2-EF06-90C3C17AF108}"/>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6406B998-EB15-7264-6A95-BE8352B1C0D7}"/>
              </a:ext>
            </a:extLst>
          </p:cNvPr>
          <p:cNvSpPr>
            <a:spLocks noGrp="1"/>
          </p:cNvSpPr>
          <p:nvPr>
            <p:ph type="body" idx="1"/>
          </p:nvPr>
        </p:nvSpPr>
        <p:spPr/>
        <p:txBody>
          <a:bodyPr/>
          <a:lstStyle/>
          <a:p>
            <a:r>
              <a:rPr lang="en-US" sz="1800" b="0" i="0" kern="1200" dirty="0">
                <a:solidFill>
                  <a:srgbClr val="D1D5DB"/>
                </a:solidFill>
                <a:effectLst/>
                <a:latin typeface="Söhne"/>
                <a:ea typeface="+mn-ea"/>
                <a:cs typeface="+mn-cs"/>
              </a:rPr>
              <a:t>In the 1990s and 2000s, AI research continued to evolve, and new subfields began to emerge.</a:t>
            </a:r>
            <a:r>
              <a:rPr lang="en-US" sz="1800" dirty="0">
                <a:solidFill>
                  <a:srgbClr val="D1D5DB"/>
                </a:solidFill>
                <a:latin typeface="Söhne"/>
              </a:rPr>
              <a:t> </a:t>
            </a:r>
            <a:br>
              <a:rPr lang="en-US" sz="1800" dirty="0">
                <a:latin typeface="Söhne"/>
              </a:rPr>
            </a:br>
            <a:r>
              <a:rPr lang="en-US" sz="1800" dirty="0">
                <a:solidFill>
                  <a:srgbClr val="D1D5DB"/>
                </a:solidFill>
                <a:latin typeface="Söhne"/>
              </a:rPr>
              <a:t>With more data available with the introduction of the internet and the desktop computer</a:t>
            </a:r>
            <a:endParaRPr lang="en-US" b="0" i="0" kern="1200" dirty="0">
              <a:solidFill>
                <a:srgbClr val="000000"/>
              </a:solidFill>
              <a:effectLst/>
              <a:latin typeface="Aptos" panose="02110004020202020204"/>
            </a:endParaRPr>
          </a:p>
          <a:p>
            <a:pPr marL="0" algn="l" rtl="0" eaLnBrk="1" latinLnBrk="0" hangingPunct="1">
              <a:spcBef>
                <a:spcPts val="0"/>
              </a:spcBef>
              <a:spcAft>
                <a:spcPts val="0"/>
              </a:spcAft>
            </a:pPr>
            <a:r>
              <a:rPr lang="en-US" sz="1800" b="0" i="0" kern="1200" dirty="0">
                <a:solidFill>
                  <a:srgbClr val="D1D5DB"/>
                </a:solidFill>
                <a:effectLst/>
                <a:latin typeface="Söhne"/>
                <a:ea typeface="+mn-ea"/>
                <a:cs typeface="+mn-cs"/>
              </a:rPr>
              <a:t>One of these was "machine learning," which focuses on creating algorithms that allow computers to learn from data without being explicitly programmed.</a:t>
            </a:r>
            <a:endParaRPr lang="en-US" sz="1800" b="0" i="0" kern="1200" dirty="0">
              <a:solidFill>
                <a:srgbClr val="D1D5DB"/>
              </a:solidFill>
              <a:effectLst/>
              <a:latin typeface="Söhne"/>
            </a:endParaRPr>
          </a:p>
          <a:p>
            <a:pPr marL="0" algn="l" rtl="0" eaLnBrk="1" latinLnBrk="0" hangingPunct="1">
              <a:spcBef>
                <a:spcPts val="0"/>
              </a:spcBef>
              <a:spcAft>
                <a:spcPts val="0"/>
              </a:spcAft>
            </a:pPr>
            <a:endParaRPr lang="en-US" b="0" i="1">
              <a:solidFill>
                <a:srgbClr val="D1D5DB"/>
              </a:solidFill>
              <a:effectLst/>
              <a:latin typeface="Söhne"/>
            </a:endParaRPr>
          </a:p>
        </p:txBody>
      </p:sp>
      <p:sp>
        <p:nvSpPr>
          <p:cNvPr id="4" name="Header Placeholder 3">
            <a:extLst>
              <a:ext uri="{FF2B5EF4-FFF2-40B4-BE49-F238E27FC236}">
                <a16:creationId xmlns:a16="http://schemas.microsoft.com/office/drawing/2014/main" id="{B8AF5428-E868-6834-1560-45AB31C8487E}"/>
              </a:ext>
            </a:extLst>
          </p:cNvPr>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Arial"/>
              <a:sym typeface="Arial"/>
            </a:endParaRPr>
          </a:p>
        </p:txBody>
      </p:sp>
      <p:sp>
        <p:nvSpPr>
          <p:cNvPr id="5" name="Footer Placeholder 4">
            <a:extLst>
              <a:ext uri="{FF2B5EF4-FFF2-40B4-BE49-F238E27FC236}">
                <a16:creationId xmlns:a16="http://schemas.microsoft.com/office/drawing/2014/main" id="{A5B88358-C6DE-424D-C0B5-B3A7326C2587}"/>
              </a:ext>
            </a:extLst>
          </p:cNvPr>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sym typeface="Arial"/>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BE7BC2F5-6957-92D8-2F29-4447BB4DB545}"/>
              </a:ext>
            </a:extLst>
          </p:cNvPr>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Arial"/>
                <a:sym typeface="Arial"/>
              </a:rPr>
              <a:pPr marL="0" marR="0" lvl="0" indent="0" algn="r" defTabSz="914367" rtl="0" eaLnBrk="1" fontAlgn="auto" latinLnBrk="0" hangingPunct="1">
                <a:lnSpc>
                  <a:spcPct val="100000"/>
                </a:lnSpc>
                <a:spcBef>
                  <a:spcPts val="0"/>
                </a:spcBef>
                <a:spcAft>
                  <a:spcPts val="0"/>
                </a:spcAft>
                <a:buClrTx/>
                <a:buSzTx/>
                <a:buFontTx/>
                <a:buNone/>
                <a:tabLst/>
                <a:defRPr/>
              </a:pPr>
              <a:t>3/15/2025 10:07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Arial"/>
              <a:sym typeface="Arial"/>
            </a:endParaRPr>
          </a:p>
        </p:txBody>
      </p:sp>
      <p:sp>
        <p:nvSpPr>
          <p:cNvPr id="7" name="Slide Number Placeholder 6">
            <a:extLst>
              <a:ext uri="{FF2B5EF4-FFF2-40B4-BE49-F238E27FC236}">
                <a16:creationId xmlns:a16="http://schemas.microsoft.com/office/drawing/2014/main" id="{2BB157BD-143B-F3D8-247B-C697EEFC8516}"/>
              </a:ext>
            </a:extLst>
          </p:cNvPr>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Arial"/>
                <a:sym typeface="Arial"/>
              </a:rPr>
              <a:pPr marL="0" marR="0" lvl="0" indent="0" algn="r" defTabSz="914367"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Arial"/>
              <a:sym typeface="Arial"/>
            </a:endParaRPr>
          </a:p>
        </p:txBody>
      </p:sp>
    </p:spTree>
    <p:extLst>
      <p:ext uri="{BB962C8B-B14F-4D97-AF65-F5344CB8AC3E}">
        <p14:creationId xmlns:p14="http://schemas.microsoft.com/office/powerpoint/2010/main" val="24281692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CE1249-72AB-F8C8-6422-2DEAEE7D25D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0B8ECD9-0A32-E55F-C04A-C0D0C326C5D9}"/>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1830DD9B-EDE5-5A07-E361-22E493971DE6}"/>
              </a:ext>
            </a:extLst>
          </p:cNvPr>
          <p:cNvSpPr>
            <a:spLocks noGrp="1"/>
          </p:cNvSpPr>
          <p:nvPr>
            <p:ph type="body" idx="1"/>
          </p:nvPr>
        </p:nvSpPr>
        <p:spPr/>
        <p:txBody>
          <a:bodyPr/>
          <a:lstStyle/>
          <a:p>
            <a:r>
              <a:rPr lang="en-US" sz="1800" b="0" i="0" kern="1200" dirty="0">
                <a:solidFill>
                  <a:srgbClr val="D1D5DB"/>
                </a:solidFill>
                <a:effectLst/>
                <a:latin typeface="Söhne"/>
                <a:ea typeface="+mn-ea"/>
                <a:cs typeface="+mn-cs"/>
              </a:rPr>
              <a:t>In the 1990s and 2000s, AI research continued to evolve, and new subfields began to emerge.</a:t>
            </a:r>
            <a:r>
              <a:rPr lang="en-US" sz="1800" dirty="0">
                <a:solidFill>
                  <a:srgbClr val="D1D5DB"/>
                </a:solidFill>
                <a:latin typeface="Söhne"/>
              </a:rPr>
              <a:t> </a:t>
            </a:r>
            <a:br>
              <a:rPr lang="en-US" sz="1800" dirty="0">
                <a:latin typeface="Söhne"/>
              </a:rPr>
            </a:br>
            <a:r>
              <a:rPr lang="en-US" sz="1800" dirty="0">
                <a:solidFill>
                  <a:srgbClr val="D1D5DB"/>
                </a:solidFill>
                <a:latin typeface="Söhne"/>
              </a:rPr>
              <a:t>With more data available with the introduction of the internet and the desktop computer</a:t>
            </a:r>
            <a:endParaRPr lang="en-US" b="0" i="0" kern="1200" dirty="0">
              <a:solidFill>
                <a:srgbClr val="000000"/>
              </a:solidFill>
              <a:effectLst/>
              <a:latin typeface="Aptos" panose="02110004020202020204"/>
            </a:endParaRPr>
          </a:p>
          <a:p>
            <a:pPr marL="0" algn="l" rtl="0" eaLnBrk="1" latinLnBrk="0" hangingPunct="1">
              <a:spcBef>
                <a:spcPts val="0"/>
              </a:spcBef>
              <a:spcAft>
                <a:spcPts val="0"/>
              </a:spcAft>
            </a:pPr>
            <a:r>
              <a:rPr lang="en-US" sz="1800" b="0" i="0" kern="1200" dirty="0">
                <a:solidFill>
                  <a:srgbClr val="D1D5DB"/>
                </a:solidFill>
                <a:effectLst/>
                <a:latin typeface="Söhne"/>
                <a:ea typeface="+mn-ea"/>
                <a:cs typeface="+mn-cs"/>
              </a:rPr>
              <a:t>One of these was "machine learning," which focuses on creating algorithms that allow computers to learn from data without being explicitly programmed.</a:t>
            </a:r>
            <a:endParaRPr lang="en-US" sz="1800" b="0" i="0" kern="1200" dirty="0">
              <a:solidFill>
                <a:srgbClr val="D1D5DB"/>
              </a:solidFill>
              <a:effectLst/>
              <a:latin typeface="Söhne"/>
            </a:endParaRPr>
          </a:p>
          <a:p>
            <a:pPr marL="0" algn="l" rtl="0" eaLnBrk="1" latinLnBrk="0" hangingPunct="1">
              <a:spcBef>
                <a:spcPts val="0"/>
              </a:spcBef>
              <a:spcAft>
                <a:spcPts val="0"/>
              </a:spcAft>
            </a:pPr>
            <a:endParaRPr lang="en-US" b="0" i="1">
              <a:solidFill>
                <a:srgbClr val="D1D5DB"/>
              </a:solidFill>
              <a:effectLst/>
              <a:latin typeface="Söhne"/>
            </a:endParaRPr>
          </a:p>
        </p:txBody>
      </p:sp>
      <p:sp>
        <p:nvSpPr>
          <p:cNvPr id="4" name="Header Placeholder 3">
            <a:extLst>
              <a:ext uri="{FF2B5EF4-FFF2-40B4-BE49-F238E27FC236}">
                <a16:creationId xmlns:a16="http://schemas.microsoft.com/office/drawing/2014/main" id="{AF4543C4-DE7A-3FDF-F236-E508847071BA}"/>
              </a:ext>
            </a:extLst>
          </p:cNvPr>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Arial"/>
              <a:sym typeface="Arial"/>
            </a:endParaRPr>
          </a:p>
        </p:txBody>
      </p:sp>
      <p:sp>
        <p:nvSpPr>
          <p:cNvPr id="5" name="Footer Placeholder 4">
            <a:extLst>
              <a:ext uri="{FF2B5EF4-FFF2-40B4-BE49-F238E27FC236}">
                <a16:creationId xmlns:a16="http://schemas.microsoft.com/office/drawing/2014/main" id="{E49F7FC6-E88F-A68E-3695-897851F866DD}"/>
              </a:ext>
            </a:extLst>
          </p:cNvPr>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sym typeface="Arial"/>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A7C98293-539B-0EAF-5EB7-FB581C54F8BD}"/>
              </a:ext>
            </a:extLst>
          </p:cNvPr>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Arial"/>
                <a:sym typeface="Arial"/>
              </a:rPr>
              <a:pPr marL="0" marR="0" lvl="0" indent="0" algn="r" defTabSz="914367" rtl="0" eaLnBrk="1" fontAlgn="auto" latinLnBrk="0" hangingPunct="1">
                <a:lnSpc>
                  <a:spcPct val="100000"/>
                </a:lnSpc>
                <a:spcBef>
                  <a:spcPts val="0"/>
                </a:spcBef>
                <a:spcAft>
                  <a:spcPts val="0"/>
                </a:spcAft>
                <a:buClrTx/>
                <a:buSzTx/>
                <a:buFontTx/>
                <a:buNone/>
                <a:tabLst/>
                <a:defRPr/>
              </a:pPr>
              <a:t>3/15/2025 10:07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Arial"/>
              <a:sym typeface="Arial"/>
            </a:endParaRPr>
          </a:p>
        </p:txBody>
      </p:sp>
      <p:sp>
        <p:nvSpPr>
          <p:cNvPr id="7" name="Slide Number Placeholder 6">
            <a:extLst>
              <a:ext uri="{FF2B5EF4-FFF2-40B4-BE49-F238E27FC236}">
                <a16:creationId xmlns:a16="http://schemas.microsoft.com/office/drawing/2014/main" id="{ED2A3374-0B17-DC57-00B3-C56AFC2AB09D}"/>
              </a:ext>
            </a:extLst>
          </p:cNvPr>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Arial"/>
                <a:sym typeface="Arial"/>
              </a:rPr>
              <a:pPr marL="0" marR="0" lvl="0" indent="0" algn="r" defTabSz="914367"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Arial"/>
              <a:sym typeface="Arial"/>
            </a:endParaRPr>
          </a:p>
        </p:txBody>
      </p:sp>
    </p:spTree>
    <p:extLst>
      <p:ext uri="{BB962C8B-B14F-4D97-AF65-F5344CB8AC3E}">
        <p14:creationId xmlns:p14="http://schemas.microsoft.com/office/powerpoint/2010/main" val="26353703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9F148A-C337-56E4-AACD-2F7BA946B4D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58823EA-678A-CFCD-7B82-7102B9F7E53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BFA772A-40BD-09C7-F21D-D41EF1BF65A3}"/>
              </a:ext>
            </a:extLst>
          </p:cNvPr>
          <p:cNvSpPr>
            <a:spLocks noGrp="1"/>
          </p:cNvSpPr>
          <p:nvPr>
            <p:ph type="body" idx="1"/>
          </p:nvPr>
        </p:nvSpPr>
        <p:spPr/>
        <p:txBody>
          <a:bodyPr/>
          <a:lstStyle/>
          <a:p>
            <a:pPr>
              <a:buFont typeface="Arial" panose="020B0604020202020204" pitchFamily="34" charset="0"/>
              <a:buChar char="•"/>
            </a:pPr>
            <a:r>
              <a:rPr lang="en-GB" dirty="0">
                <a:solidFill>
                  <a:srgbClr val="000000"/>
                </a:solidFill>
              </a:rPr>
              <a:t>Do I need Fine-tuning? Mostly the answer is no.</a:t>
            </a:r>
          </a:p>
          <a:p>
            <a:pPr>
              <a:buFont typeface="Arial" panose="020B0604020202020204" pitchFamily="34" charset="0"/>
              <a:buChar char="•"/>
            </a:pPr>
            <a:r>
              <a:rPr lang="en-GB" dirty="0">
                <a:solidFill>
                  <a:srgbClr val="000000"/>
                </a:solidFill>
              </a:rPr>
              <a:t>You might want to use fine tuning for modifying the tone and format of the AI output, not for adding knowledge.</a:t>
            </a:r>
            <a:endParaRPr lang="en-GB" b="0" i="0" dirty="0">
              <a:solidFill>
                <a:srgbClr val="000000"/>
              </a:solidFill>
              <a:effectLst/>
              <a:latin typeface="Segoe UI" panose="020B0502040204020203" pitchFamily="34" charset="0"/>
              <a:cs typeface="Segoe UI"/>
            </a:endParaRPr>
          </a:p>
          <a:p>
            <a:pPr algn="l">
              <a:buFont typeface="Arial" panose="020B0604020202020204" pitchFamily="34" charset="0"/>
              <a:buChar char="•"/>
            </a:pPr>
            <a:r>
              <a:rPr lang="en-GB" b="0" i="0" dirty="0">
                <a:solidFill>
                  <a:srgbClr val="000000"/>
                </a:solidFill>
                <a:effectLst/>
                <a:latin typeface="Segoe UI"/>
                <a:cs typeface="Segoe UI"/>
              </a:rPr>
              <a:t>Fine-tuning requires additional compute to adjust the model's weights.</a:t>
            </a:r>
          </a:p>
          <a:p>
            <a:pPr algn="l">
              <a:buFont typeface="Arial" panose="020B0604020202020204" pitchFamily="34" charset="0"/>
              <a:buChar char="•"/>
            </a:pPr>
            <a:r>
              <a:rPr lang="en-GB" b="0" i="0" dirty="0">
                <a:solidFill>
                  <a:srgbClr val="000000"/>
                </a:solidFill>
                <a:effectLst/>
                <a:latin typeface="Segoe UI"/>
                <a:cs typeface="Segoe UI"/>
              </a:rPr>
              <a:t>Fine-tuning employs Low-rank Adaptation to integrate the new weights with the base model.</a:t>
            </a:r>
          </a:p>
          <a:p>
            <a:pPr marL="171450" indent="-171450" algn="l">
              <a:buFont typeface="Arial" panose="020B0604020202020204" pitchFamily="34" charset="0"/>
              <a:buChar char="•"/>
            </a:pPr>
            <a:endParaRPr lang="en-US" b="0" i="0" dirty="0">
              <a:solidFill>
                <a:srgbClr val="000000"/>
              </a:solidFill>
              <a:effectLst/>
              <a:latin typeface="Aptos" panose="02110004020202020204"/>
              <a:cs typeface="Segoe UI"/>
            </a:endParaRPr>
          </a:p>
          <a:p>
            <a:pPr marL="171450" indent="-171450" algn="l">
              <a:buFont typeface="Arial" panose="020B0604020202020204" pitchFamily="34" charset="0"/>
              <a:buChar char="•"/>
            </a:pPr>
            <a:endParaRPr lang="en-GB" b="0" i="0" dirty="0">
              <a:solidFill>
                <a:srgbClr val="000000"/>
              </a:solidFill>
              <a:effectLst/>
              <a:latin typeface="Segoe UI"/>
              <a:cs typeface="Segoe UI"/>
            </a:endParaRPr>
          </a:p>
        </p:txBody>
      </p:sp>
      <p:sp>
        <p:nvSpPr>
          <p:cNvPr id="4" name="Slide Number Placeholder 3">
            <a:extLst>
              <a:ext uri="{FF2B5EF4-FFF2-40B4-BE49-F238E27FC236}">
                <a16:creationId xmlns:a16="http://schemas.microsoft.com/office/drawing/2014/main" id="{0724D3ED-792C-6887-9B88-632607C1446E}"/>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60FED6-E6D7-48E4-A84E-42E311A45F64}"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88540360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jpeg"/><Relationship Id="rId1" Type="http://schemas.openxmlformats.org/officeDocument/2006/relationships/slideMaster" Target="../slideMasters/slideMaster3.xml"/><Relationship Id="rId4" Type="http://schemas.openxmlformats.org/officeDocument/2006/relationships/image" Target="../media/image41.png"/></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6" Type="http://schemas.microsoft.com/office/2007/relationships/hdphoto" Target="../media/hdphoto1.wdp"/><Relationship Id="rId5" Type="http://schemas.openxmlformats.org/officeDocument/2006/relationships/image" Target="../media/image9.png"/><Relationship Id="rId4" Type="http://schemas.openxmlformats.org/officeDocument/2006/relationships/image" Target="../media/image8.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4.jpeg"/><Relationship Id="rId1" Type="http://schemas.openxmlformats.org/officeDocument/2006/relationships/slideMaster" Target="../slideMasters/slideMaster2.xml"/><Relationship Id="rId4" Type="http://schemas.openxmlformats.org/officeDocument/2006/relationships/image" Target="../media/image20.jpeg"/></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4.jpeg"/><Relationship Id="rId1" Type="http://schemas.openxmlformats.org/officeDocument/2006/relationships/slideMaster" Target="../slideMasters/slideMaster2.xml"/><Relationship Id="rId5" Type="http://schemas.openxmlformats.org/officeDocument/2006/relationships/image" Target="../media/image21.jpeg"/><Relationship Id="rId4" Type="http://schemas.openxmlformats.org/officeDocument/2006/relationships/image" Target="../media/image20.jpe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Master" Target="../slideMasters/slideMaster2.xml"/><Relationship Id="rId4" Type="http://schemas.openxmlformats.org/officeDocument/2006/relationships/image" Target="../media/image26.jpeg"/></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Master" Target="../slideMasters/slideMaster2.xml"/><Relationship Id="rId5" Type="http://schemas.openxmlformats.org/officeDocument/2006/relationships/image" Target="../media/image30.jpeg"/><Relationship Id="rId4" Type="http://schemas.openxmlformats.org/officeDocument/2006/relationships/image" Target="../media/image29.jpe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4.jpeg"/><Relationship Id="rId1" Type="http://schemas.openxmlformats.org/officeDocument/2006/relationships/slideMaster" Target="../slideMasters/slideMaster2.xml"/><Relationship Id="rId6" Type="http://schemas.openxmlformats.org/officeDocument/2006/relationships/image" Target="../media/image31.jpeg"/><Relationship Id="rId5" Type="http://schemas.openxmlformats.org/officeDocument/2006/relationships/image" Target="../media/image21.jpeg"/><Relationship Id="rId4" Type="http://schemas.openxmlformats.org/officeDocument/2006/relationships/image" Target="../media/image20.jpe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4.jpeg"/><Relationship Id="rId1" Type="http://schemas.openxmlformats.org/officeDocument/2006/relationships/slideMaster" Target="../slideMasters/slideMaster2.xml"/><Relationship Id="rId4" Type="http://schemas.openxmlformats.org/officeDocument/2006/relationships/image" Target="../media/image20.jpe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4.jpeg"/><Relationship Id="rId1" Type="http://schemas.openxmlformats.org/officeDocument/2006/relationships/slideMaster" Target="../slideMasters/slideMaster2.xml"/><Relationship Id="rId5" Type="http://schemas.openxmlformats.org/officeDocument/2006/relationships/image" Target="../media/image21.jpeg"/><Relationship Id="rId4" Type="http://schemas.openxmlformats.org/officeDocument/2006/relationships/image" Target="../media/image20.jpe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Master" Target="../slideMasters/slideMaster2.xml"/><Relationship Id="rId6" Type="http://schemas.openxmlformats.org/officeDocument/2006/relationships/image" Target="../media/image36.jpeg"/><Relationship Id="rId5" Type="http://schemas.openxmlformats.org/officeDocument/2006/relationships/image" Target="../media/image35.jpeg"/><Relationship Id="rId4" Type="http://schemas.openxmlformats.org/officeDocument/2006/relationships/image" Target="../media/image34.jpe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jpeg"/><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2.jpeg"/><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3.jpeg"/><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4.png"/><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4.png"/><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5.pn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6.png"/><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5.png"/><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4.png"/><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4.png"/><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4.png"/><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4.png"/><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5.png"/><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Global Event Presenta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0" name="Rectángulo: esquinas redondeadas 19">
            <a:extLst>
              <a:ext uri="{FF2B5EF4-FFF2-40B4-BE49-F238E27FC236}">
                <a16:creationId xmlns:a16="http://schemas.microsoft.com/office/drawing/2014/main" id="{E251589B-D08D-9A6A-CFA1-C1BBB433EA87}"/>
              </a:ext>
            </a:extLst>
          </p:cNvPr>
          <p:cNvSpPr/>
          <p:nvPr userDrawn="1"/>
        </p:nvSpPr>
        <p:spPr bwMode="auto">
          <a:xfrm>
            <a:off x="10109739" y="453508"/>
            <a:ext cx="1609210" cy="566057"/>
          </a:xfrm>
          <a:prstGeom prst="roundRect">
            <a:avLst>
              <a:gd name="adj" fmla="val 23260"/>
            </a:avLst>
          </a:prstGeom>
          <a:solidFill>
            <a:srgbClr val="D5522B"/>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 name="CuadroTexto 20">
            <a:extLst>
              <a:ext uri="{FF2B5EF4-FFF2-40B4-BE49-F238E27FC236}">
                <a16:creationId xmlns:a16="http://schemas.microsoft.com/office/drawing/2014/main" id="{12A0CB4F-5BF9-277D-1D67-F7E5175EC875}"/>
              </a:ext>
            </a:extLst>
          </p:cNvPr>
          <p:cNvSpPr txBox="1"/>
          <p:nvPr userDrawn="1"/>
        </p:nvSpPr>
        <p:spPr>
          <a:xfrm>
            <a:off x="10095108" y="550352"/>
            <a:ext cx="1609211" cy="430887"/>
          </a:xfrm>
          <a:prstGeom prst="rect">
            <a:avLst/>
          </a:prstGeom>
          <a:noFill/>
        </p:spPr>
        <p:txBody>
          <a:bodyPr wrap="square" lIns="0" tIns="0" rIns="0" bIns="0" rtlCol="0">
            <a:spAutoFit/>
          </a:bodyPr>
          <a:lstStyle/>
          <a:p>
            <a:pPr algn="ctr"/>
            <a:r>
              <a:rPr lang="es-ES" sz="2800" dirty="0">
                <a:solidFill>
                  <a:schemeClr val="bg1"/>
                </a:solidFill>
                <a:latin typeface="Lufga" panose="00000500000000000000" pitchFamily="50" charset="0"/>
              </a:rPr>
              <a:t>Madrid</a:t>
            </a:r>
          </a:p>
        </p:txBody>
      </p:sp>
    </p:spTree>
    <p:extLst>
      <p:ext uri="{BB962C8B-B14F-4D97-AF65-F5344CB8AC3E}">
        <p14:creationId xmlns:p14="http://schemas.microsoft.com/office/powerpoint/2010/main" val="32797226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Three column photo">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1A184DE-3669-45F4-ADE1-876E1808E989}"/>
              </a:ext>
            </a:extLst>
          </p:cNvPr>
          <p:cNvSpPr>
            <a:spLocks noGrp="1"/>
          </p:cNvSpPr>
          <p:nvPr>
            <p:ph type="title"/>
          </p:nvPr>
        </p:nvSpPr>
        <p:spPr/>
        <p:txBody>
          <a:bodyPr/>
          <a:lstStyle>
            <a:lvl1pPr algn="ctr">
              <a:defRPr/>
            </a:lvl1pPr>
          </a:lstStyle>
          <a:p>
            <a:r>
              <a:rPr lang="en-US"/>
              <a:t>Click to edit Master title style</a:t>
            </a:r>
          </a:p>
        </p:txBody>
      </p:sp>
      <p:grpSp>
        <p:nvGrpSpPr>
          <p:cNvPr id="12" name="Group 11">
            <a:extLst>
              <a:ext uri="{FF2B5EF4-FFF2-40B4-BE49-F238E27FC236}">
                <a16:creationId xmlns:a16="http://schemas.microsoft.com/office/drawing/2014/main" id="{BD514A6F-329C-4332-A8F8-B4D4E7BE3A41}"/>
              </a:ext>
            </a:extLst>
          </p:cNvPr>
          <p:cNvGrpSpPr/>
          <p:nvPr userDrawn="1"/>
        </p:nvGrpSpPr>
        <p:grpSpPr>
          <a:xfrm>
            <a:off x="-134612" y="395645"/>
            <a:ext cx="11884375" cy="1247884"/>
            <a:chOff x="-134613" y="395644"/>
            <a:chExt cx="11884375" cy="1247884"/>
          </a:xfrm>
        </p:grpSpPr>
        <p:sp>
          <p:nvSpPr>
            <p:cNvPr id="19" name="Rectangle 18">
              <a:extLst>
                <a:ext uri="{FF2B5EF4-FFF2-40B4-BE49-F238E27FC236}">
                  <a16:creationId xmlns:a16="http://schemas.microsoft.com/office/drawing/2014/main" id="{09DBA5A6-A76E-42CF-9B9E-6E444992D386}"/>
                </a:ext>
              </a:extLst>
            </p:cNvPr>
            <p:cNvSpPr/>
            <p:nvPr/>
          </p:nvSpPr>
          <p:spPr bwMode="auto">
            <a:xfrm flipV="1">
              <a:off x="-134613" y="996044"/>
              <a:ext cx="10789920" cy="9144"/>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49" fontAlgn="base">
                <a:spcBef>
                  <a:spcPct val="0"/>
                </a:spcBef>
                <a:spcAft>
                  <a:spcPct val="0"/>
                </a:spcAft>
              </a:pPr>
              <a:endParaRPr lang="en-US" sz="2000" err="1">
                <a:solidFill>
                  <a:schemeClr val="accent1">
                    <a:lumMod val="60000"/>
                    <a:lumOff val="40000"/>
                  </a:schemeClr>
                </a:solidFill>
                <a:cs typeface="Segoe UI" pitchFamily="34" charset="0"/>
              </a:endParaRPr>
            </a:p>
          </p:txBody>
        </p:sp>
        <p:sp>
          <p:nvSpPr>
            <p:cNvPr id="20" name="Oval 19">
              <a:extLst>
                <a:ext uri="{FF2B5EF4-FFF2-40B4-BE49-F238E27FC236}">
                  <a16:creationId xmlns:a16="http://schemas.microsoft.com/office/drawing/2014/main" id="{F5D9A33A-CB7A-42F7-A9D9-363D43DB09E2}"/>
                </a:ext>
              </a:extLst>
            </p:cNvPr>
            <p:cNvSpPr/>
            <p:nvPr/>
          </p:nvSpPr>
          <p:spPr bwMode="auto">
            <a:xfrm>
              <a:off x="10501878" y="395644"/>
              <a:ext cx="1247884" cy="1247884"/>
            </a:xfrm>
            <a:prstGeom prst="ellipse">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49" fontAlgn="base">
                <a:spcBef>
                  <a:spcPct val="0"/>
                </a:spcBef>
                <a:spcAft>
                  <a:spcPct val="0"/>
                </a:spcAft>
              </a:pPr>
              <a:endParaRPr lang="en-US" sz="2000" err="1">
                <a:solidFill>
                  <a:schemeClr val="accent1">
                    <a:lumMod val="60000"/>
                    <a:lumOff val="40000"/>
                  </a:schemeClr>
                </a:solidFill>
                <a:cs typeface="Segoe UI" pitchFamily="34" charset="0"/>
              </a:endParaRPr>
            </a:p>
          </p:txBody>
        </p:sp>
      </p:grpSp>
    </p:spTree>
    <p:extLst>
      <p:ext uri="{BB962C8B-B14F-4D97-AF65-F5344CB8AC3E}">
        <p14:creationId xmlns:p14="http://schemas.microsoft.com/office/powerpoint/2010/main" val="1189166679"/>
      </p:ext>
    </p:extLst>
  </p:cSld>
  <p:clrMapOvr>
    <a:masterClrMapping/>
  </p:clrMapOvr>
  <p:transition>
    <p:fade/>
  </p:transition>
  <p:extLst>
    <p:ext uri="{DCECCB84-F9BA-43D5-87BE-67443E8EF086}">
      <p15:sldGuideLst xmlns:p15="http://schemas.microsoft.com/office/powerpoint/2012/main">
        <p15:guide id="1" orient="horz" pos="2352">
          <p15:clr>
            <a:srgbClr val="FBAE40"/>
          </p15:clr>
        </p15:guide>
        <p15:guide id="2" orient="horz" pos="1896">
          <p15:clr>
            <a:srgbClr val="FBAE4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Content - Timeline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49509-7A9D-A24D-A478-F7123A7974FE}"/>
              </a:ext>
            </a:extLst>
          </p:cNvPr>
          <p:cNvSpPr>
            <a:spLocks noGrp="1"/>
          </p:cNvSpPr>
          <p:nvPr>
            <p:ph type="title"/>
          </p:nvPr>
        </p:nvSpPr>
        <p:spPr/>
        <p:txBody>
          <a:bodyPr/>
          <a:lstStyle/>
          <a:p>
            <a:r>
              <a:rPr lang="en-US"/>
              <a:t>Click to edit Master title style</a:t>
            </a:r>
          </a:p>
        </p:txBody>
      </p:sp>
      <p:sp>
        <p:nvSpPr>
          <p:cNvPr id="5" name="Date Placeholder 4">
            <a:extLst>
              <a:ext uri="{FF2B5EF4-FFF2-40B4-BE49-F238E27FC236}">
                <a16:creationId xmlns:a16="http://schemas.microsoft.com/office/drawing/2014/main" id="{B28222AA-8564-4521-84D7-4A5DF58ADC11}"/>
              </a:ext>
              <a:ext uri="{C183D7F6-B498-43B3-948B-1728B52AA6E4}">
                <adec:decorative xmlns:adec="http://schemas.microsoft.com/office/drawing/2017/decorative" val="1"/>
              </a:ext>
            </a:extLst>
          </p:cNvPr>
          <p:cNvSpPr>
            <a:spLocks noGrp="1"/>
          </p:cNvSpPr>
          <p:nvPr>
            <p:ph type="dt" sz="half" idx="15"/>
          </p:nvPr>
        </p:nvSpPr>
        <p:spPr/>
        <p:txBody>
          <a:bodyPr/>
          <a:lstStyle/>
          <a:p>
            <a:fld id="{1E5358D1-79CF-DE4F-A686-B9E8FC8A73FF}" type="datetimeFigureOut">
              <a:rPr lang="en-US" smtClean="0"/>
              <a:pPr/>
              <a:t>3/15/2025</a:t>
            </a:fld>
            <a:endParaRPr lang="en-US"/>
          </a:p>
        </p:txBody>
      </p:sp>
      <p:grpSp>
        <p:nvGrpSpPr>
          <p:cNvPr id="4" name="Group 3">
            <a:extLst>
              <a:ext uri="{FF2B5EF4-FFF2-40B4-BE49-F238E27FC236}">
                <a16:creationId xmlns:a16="http://schemas.microsoft.com/office/drawing/2014/main" id="{CF7244A5-3E7D-85B6-7BB5-B298A5525C19}"/>
              </a:ext>
            </a:extLst>
          </p:cNvPr>
          <p:cNvGrpSpPr/>
          <p:nvPr userDrawn="1"/>
        </p:nvGrpSpPr>
        <p:grpSpPr>
          <a:xfrm>
            <a:off x="2185497" y="4086915"/>
            <a:ext cx="7821005" cy="441547"/>
            <a:chOff x="3873189" y="4086915"/>
            <a:chExt cx="7821005" cy="441547"/>
          </a:xfrm>
        </p:grpSpPr>
        <p:cxnSp>
          <p:nvCxnSpPr>
            <p:cNvPr id="6" name="Straight Connector 5">
              <a:extLst>
                <a:ext uri="{FF2B5EF4-FFF2-40B4-BE49-F238E27FC236}">
                  <a16:creationId xmlns:a16="http://schemas.microsoft.com/office/drawing/2014/main" id="{E785ED3A-7AAD-E885-72FF-6A013D496C03}"/>
                </a:ext>
              </a:extLst>
            </p:cNvPr>
            <p:cNvCxnSpPr>
              <a:cxnSpLocks/>
              <a:stCxn id="7" idx="2"/>
              <a:endCxn id="8" idx="6"/>
            </p:cNvCxnSpPr>
            <p:nvPr userDrawn="1"/>
          </p:nvCxnSpPr>
          <p:spPr>
            <a:xfrm>
              <a:off x="3873189" y="4307689"/>
              <a:ext cx="7821005"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FC7FE23C-40C3-187B-C322-0A2C1F6C41AA}"/>
                </a:ext>
              </a:extLst>
            </p:cNvPr>
            <p:cNvSpPr/>
            <p:nvPr userDrawn="1"/>
          </p:nvSpPr>
          <p:spPr>
            <a:xfrm>
              <a:off x="3873189" y="4214699"/>
              <a:ext cx="185980" cy="1859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080B1A7E-7C1A-6860-7E64-312F43EE31F3}"/>
                </a:ext>
              </a:extLst>
            </p:cNvPr>
            <p:cNvSpPr/>
            <p:nvPr userDrawn="1"/>
          </p:nvSpPr>
          <p:spPr>
            <a:xfrm>
              <a:off x="11508214" y="4214699"/>
              <a:ext cx="185980" cy="1859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FD460A74-C60B-0F24-AEEB-D9C388B4F234}"/>
                </a:ext>
              </a:extLst>
            </p:cNvPr>
            <p:cNvSpPr/>
            <p:nvPr userDrawn="1"/>
          </p:nvSpPr>
          <p:spPr>
            <a:xfrm>
              <a:off x="7564916" y="4086915"/>
              <a:ext cx="441547" cy="441547"/>
            </a:xfrm>
            <a:prstGeom prst="ellipse">
              <a:avLst/>
            </a:prstGeom>
            <a:solidFill>
              <a:srgbClr val="2A436E"/>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CB3147D3-4000-BAAC-8169-AF9E993A89B6}"/>
                </a:ext>
              </a:extLst>
            </p:cNvPr>
            <p:cNvSpPr/>
            <p:nvPr userDrawn="1"/>
          </p:nvSpPr>
          <p:spPr>
            <a:xfrm>
              <a:off x="9239490" y="4086915"/>
              <a:ext cx="441547" cy="441547"/>
            </a:xfrm>
            <a:prstGeom prst="ellipse">
              <a:avLst/>
            </a:prstGeom>
            <a:solidFill>
              <a:srgbClr val="2A436E"/>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E3715844-4F35-54CF-D0E3-23F163BCFF49}"/>
                </a:ext>
              </a:extLst>
            </p:cNvPr>
            <p:cNvSpPr/>
            <p:nvPr userDrawn="1"/>
          </p:nvSpPr>
          <p:spPr>
            <a:xfrm>
              <a:off x="5890342" y="4086915"/>
              <a:ext cx="441547" cy="441547"/>
            </a:xfrm>
            <a:prstGeom prst="ellipse">
              <a:avLst/>
            </a:prstGeom>
            <a:solidFill>
              <a:srgbClr val="2A436E"/>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C44EE169-D1B3-41B3-5FE6-D92A6A15B227}"/>
                </a:ext>
              </a:extLst>
            </p:cNvPr>
            <p:cNvSpPr/>
            <p:nvPr userDrawn="1"/>
          </p:nvSpPr>
          <p:spPr>
            <a:xfrm>
              <a:off x="4555650" y="4162147"/>
              <a:ext cx="291084" cy="291084"/>
            </a:xfrm>
            <a:prstGeom prst="ellipse">
              <a:avLst/>
            </a:prstGeom>
            <a:solidFill>
              <a:srgbClr val="2A436E"/>
            </a:solidFill>
            <a:ln w="25400">
              <a:solidFill>
                <a:srgbClr val="0D84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E688E383-574C-EAF1-78E8-F0BCEAB6043A}"/>
                </a:ext>
              </a:extLst>
            </p:cNvPr>
            <p:cNvSpPr/>
            <p:nvPr userDrawn="1"/>
          </p:nvSpPr>
          <p:spPr>
            <a:xfrm>
              <a:off x="10720648" y="4162147"/>
              <a:ext cx="291084" cy="291084"/>
            </a:xfrm>
            <a:prstGeom prst="ellipse">
              <a:avLst/>
            </a:prstGeom>
            <a:solidFill>
              <a:srgbClr val="2A436E"/>
            </a:solidFill>
            <a:ln w="25400">
              <a:solidFill>
                <a:srgbClr val="0D84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Text Placeholder 23">
            <a:extLst>
              <a:ext uri="{FF2B5EF4-FFF2-40B4-BE49-F238E27FC236}">
                <a16:creationId xmlns:a16="http://schemas.microsoft.com/office/drawing/2014/main" id="{5165933E-781B-B4F4-4E62-3A5941396773}"/>
              </a:ext>
            </a:extLst>
          </p:cNvPr>
          <p:cNvSpPr>
            <a:spLocks noGrp="1"/>
          </p:cNvSpPr>
          <p:nvPr>
            <p:ph type="body" sz="quarter" idx="10" hasCustomPrompt="1"/>
          </p:nvPr>
        </p:nvSpPr>
        <p:spPr>
          <a:xfrm>
            <a:off x="2385631"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1</a:t>
            </a:r>
          </a:p>
        </p:txBody>
      </p:sp>
      <p:sp>
        <p:nvSpPr>
          <p:cNvPr id="23" name="Text Placeholder 23">
            <a:extLst>
              <a:ext uri="{FF2B5EF4-FFF2-40B4-BE49-F238E27FC236}">
                <a16:creationId xmlns:a16="http://schemas.microsoft.com/office/drawing/2014/main" id="{21C43EE3-397E-FAB5-D7B4-F5ED405F2511}"/>
              </a:ext>
            </a:extLst>
          </p:cNvPr>
          <p:cNvSpPr>
            <a:spLocks noGrp="1"/>
          </p:cNvSpPr>
          <p:nvPr>
            <p:ph type="body" sz="quarter" idx="11" hasCustomPrompt="1"/>
          </p:nvPr>
        </p:nvSpPr>
        <p:spPr>
          <a:xfrm>
            <a:off x="3795554"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2</a:t>
            </a:r>
          </a:p>
        </p:txBody>
      </p:sp>
      <p:sp>
        <p:nvSpPr>
          <p:cNvPr id="24" name="Text Placeholder 23">
            <a:extLst>
              <a:ext uri="{FF2B5EF4-FFF2-40B4-BE49-F238E27FC236}">
                <a16:creationId xmlns:a16="http://schemas.microsoft.com/office/drawing/2014/main" id="{09749F2D-24B1-6B13-D836-4B197B79CB07}"/>
              </a:ext>
            </a:extLst>
          </p:cNvPr>
          <p:cNvSpPr>
            <a:spLocks noGrp="1"/>
          </p:cNvSpPr>
          <p:nvPr>
            <p:ph type="body" sz="quarter" idx="12" hasCustomPrompt="1"/>
          </p:nvPr>
        </p:nvSpPr>
        <p:spPr>
          <a:xfrm>
            <a:off x="5455947"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3</a:t>
            </a:r>
          </a:p>
        </p:txBody>
      </p:sp>
      <p:sp>
        <p:nvSpPr>
          <p:cNvPr id="25" name="Text Placeholder 23">
            <a:extLst>
              <a:ext uri="{FF2B5EF4-FFF2-40B4-BE49-F238E27FC236}">
                <a16:creationId xmlns:a16="http://schemas.microsoft.com/office/drawing/2014/main" id="{51C9C26C-BB23-B958-C4EC-0CE0982C1E47}"/>
              </a:ext>
            </a:extLst>
          </p:cNvPr>
          <p:cNvSpPr>
            <a:spLocks noGrp="1"/>
          </p:cNvSpPr>
          <p:nvPr>
            <p:ph type="body" sz="quarter" idx="13" hasCustomPrompt="1"/>
          </p:nvPr>
        </p:nvSpPr>
        <p:spPr>
          <a:xfrm>
            <a:off x="7144702"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4</a:t>
            </a:r>
          </a:p>
        </p:txBody>
      </p:sp>
      <p:sp>
        <p:nvSpPr>
          <p:cNvPr id="26" name="Text Placeholder 23">
            <a:extLst>
              <a:ext uri="{FF2B5EF4-FFF2-40B4-BE49-F238E27FC236}">
                <a16:creationId xmlns:a16="http://schemas.microsoft.com/office/drawing/2014/main" id="{60CD99B3-4F33-D33D-0CF4-BB2DAB020E6E}"/>
              </a:ext>
            </a:extLst>
          </p:cNvPr>
          <p:cNvSpPr>
            <a:spLocks noGrp="1"/>
          </p:cNvSpPr>
          <p:nvPr>
            <p:ph type="body" sz="quarter" idx="14" hasCustomPrompt="1"/>
          </p:nvPr>
        </p:nvSpPr>
        <p:spPr>
          <a:xfrm>
            <a:off x="8550629"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5</a:t>
            </a:r>
          </a:p>
        </p:txBody>
      </p:sp>
      <p:pic>
        <p:nvPicPr>
          <p:cNvPr id="27" name="Microsoft Logo">
            <a:extLst>
              <a:ext uri="{FF2B5EF4-FFF2-40B4-BE49-F238E27FC236}">
                <a16:creationId xmlns:a16="http://schemas.microsoft.com/office/drawing/2014/main" id="{4003A1F0-14B8-63D9-7B06-FFC4A13763C1}"/>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1942818714"/>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hank You_Dark">
    <p:spTree>
      <p:nvGrpSpPr>
        <p:cNvPr id="1" name=""/>
        <p:cNvGrpSpPr/>
        <p:nvPr/>
      </p:nvGrpSpPr>
      <p:grpSpPr>
        <a:xfrm>
          <a:off x="0" y="0"/>
          <a:ext cx="0" cy="0"/>
          <a:chOff x="0" y="0"/>
          <a:chExt cx="0" cy="0"/>
        </a:xfrm>
      </p:grpSpPr>
      <p:pic>
        <p:nvPicPr>
          <p:cNvPr id="8" name="Picture 7" descr="A picture containing indoor&#10;&#10;Description automatically generated">
            <a:extLst>
              <a:ext uri="{FF2B5EF4-FFF2-40B4-BE49-F238E27FC236}">
                <a16:creationId xmlns:a16="http://schemas.microsoft.com/office/drawing/2014/main" id="{77C5E61D-1DFA-EAAE-93E3-8F40C6AB69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063261" y="0"/>
            <a:ext cx="10128739" cy="6858000"/>
          </a:xfrm>
          <a:prstGeom prst="rect">
            <a:avLst/>
          </a:prstGeom>
        </p:spPr>
      </p:pic>
      <p:sp>
        <p:nvSpPr>
          <p:cNvPr id="12" name="Rectangle 11">
            <a:extLst>
              <a:ext uri="{FF2B5EF4-FFF2-40B4-BE49-F238E27FC236}">
                <a16:creationId xmlns:a16="http://schemas.microsoft.com/office/drawing/2014/main" id="{9D51DE9D-5F39-333E-16BC-4B79EC91985A}"/>
              </a:ext>
            </a:extLst>
          </p:cNvPr>
          <p:cNvSpPr/>
          <p:nvPr userDrawn="1"/>
        </p:nvSpPr>
        <p:spPr>
          <a:xfrm>
            <a:off x="0" y="0"/>
            <a:ext cx="10456752" cy="6858000"/>
          </a:xfrm>
          <a:prstGeom prst="rect">
            <a:avLst/>
          </a:prstGeom>
          <a:gradFill>
            <a:gsLst>
              <a:gs pos="100000">
                <a:srgbClr val="2A436E">
                  <a:alpha val="0"/>
                </a:srgbClr>
              </a:gs>
              <a:gs pos="24000">
                <a:srgbClr val="2A436E"/>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D5B7095-C5B9-4A87-BDE8-CD4CE3D211CF}"/>
              </a:ext>
            </a:extLst>
          </p:cNvPr>
          <p:cNvSpPr>
            <a:spLocks noGrp="1"/>
          </p:cNvSpPr>
          <p:nvPr>
            <p:ph type="title" hasCustomPrompt="1"/>
          </p:nvPr>
        </p:nvSpPr>
        <p:spPr>
          <a:xfrm>
            <a:off x="698418" y="3260462"/>
            <a:ext cx="10925120" cy="567566"/>
          </a:xfrm>
        </p:spPr>
        <p:txBody>
          <a:bodyPr>
            <a:normAutofit/>
          </a:bodyPr>
          <a:lstStyle>
            <a:lvl1pPr>
              <a:defRPr sz="2600">
                <a:solidFill>
                  <a:schemeClr val="bg1"/>
                </a:solidFill>
              </a:defRPr>
            </a:lvl1pPr>
          </a:lstStyle>
          <a:p>
            <a:r>
              <a:rPr lang="en-US"/>
              <a:t>Thank You!</a:t>
            </a:r>
          </a:p>
        </p:txBody>
      </p:sp>
      <p:sp>
        <p:nvSpPr>
          <p:cNvPr id="4" name="Date Placeholder 3">
            <a:extLst>
              <a:ext uri="{FF2B5EF4-FFF2-40B4-BE49-F238E27FC236}">
                <a16:creationId xmlns:a16="http://schemas.microsoft.com/office/drawing/2014/main" id="{0F64A30A-A24C-4940-AB4A-5ACC272A6AEF}"/>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3/15/2025</a:t>
            </a:fld>
            <a:endParaRPr lang="en-US"/>
          </a:p>
        </p:txBody>
      </p:sp>
      <p:pic>
        <p:nvPicPr>
          <p:cNvPr id="10" name="Picture 9" descr="Icon&#10;&#10;Description automatically generated with medium confidence">
            <a:extLst>
              <a:ext uri="{FF2B5EF4-FFF2-40B4-BE49-F238E27FC236}">
                <a16:creationId xmlns:a16="http://schemas.microsoft.com/office/drawing/2014/main" id="{CE203DA3-FBD8-C1B1-DF63-733F45145C5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91160" y="3111270"/>
            <a:ext cx="903478" cy="781856"/>
          </a:xfrm>
          <a:prstGeom prst="rect">
            <a:avLst/>
          </a:prstGeom>
        </p:spPr>
      </p:pic>
      <p:pic>
        <p:nvPicPr>
          <p:cNvPr id="3" name="Microsoft Logo">
            <a:extLst>
              <a:ext uri="{FF2B5EF4-FFF2-40B4-BE49-F238E27FC236}">
                <a16:creationId xmlns:a16="http://schemas.microsoft.com/office/drawing/2014/main" id="{230CA6D4-BA2C-040B-27C3-D08DD5B14B6A}"/>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616715174"/>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2385211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D2A724-F74D-AF1C-842F-6732465903A6}"/>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NL"/>
          </a:p>
        </p:txBody>
      </p:sp>
      <p:sp>
        <p:nvSpPr>
          <p:cNvPr id="3" name="Subtitle 2">
            <a:extLst>
              <a:ext uri="{FF2B5EF4-FFF2-40B4-BE49-F238E27FC236}">
                <a16:creationId xmlns:a16="http://schemas.microsoft.com/office/drawing/2014/main" id="{78B5E638-B554-BA91-6D0F-86A6059AE95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NL"/>
          </a:p>
        </p:txBody>
      </p:sp>
      <p:sp>
        <p:nvSpPr>
          <p:cNvPr id="4" name="Date Placeholder 3">
            <a:extLst>
              <a:ext uri="{FF2B5EF4-FFF2-40B4-BE49-F238E27FC236}">
                <a16:creationId xmlns:a16="http://schemas.microsoft.com/office/drawing/2014/main" id="{746B1CC8-4964-B9AB-9A96-DA459B07420D}"/>
              </a:ext>
            </a:extLst>
          </p:cNvPr>
          <p:cNvSpPr>
            <a:spLocks noGrp="1"/>
          </p:cNvSpPr>
          <p:nvPr>
            <p:ph type="dt" sz="half" idx="10"/>
          </p:nvPr>
        </p:nvSpPr>
        <p:spPr/>
        <p:txBody>
          <a:bodyPr/>
          <a:lstStyle/>
          <a:p>
            <a:fld id="{5EF949EC-082D-F14F-90BA-B4B38FA4009F}" type="datetimeFigureOut">
              <a:rPr lang="en-NL" smtClean="0"/>
              <a:t>03/15/2025</a:t>
            </a:fld>
            <a:endParaRPr lang="en-NL"/>
          </a:p>
        </p:txBody>
      </p:sp>
      <p:sp>
        <p:nvSpPr>
          <p:cNvPr id="5" name="Footer Placeholder 4">
            <a:extLst>
              <a:ext uri="{FF2B5EF4-FFF2-40B4-BE49-F238E27FC236}">
                <a16:creationId xmlns:a16="http://schemas.microsoft.com/office/drawing/2014/main" id="{D432E433-012C-6B39-7D64-250A73A55282}"/>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6B554277-0310-8E57-3438-A946AEDA54DD}"/>
              </a:ext>
            </a:extLst>
          </p:cNvPr>
          <p:cNvSpPr>
            <a:spLocks noGrp="1"/>
          </p:cNvSpPr>
          <p:nvPr>
            <p:ph type="sldNum" sz="quarter" idx="12"/>
          </p:nvPr>
        </p:nvSpPr>
        <p:spPr/>
        <p:txBody>
          <a:bodyPr/>
          <a:lstStyle/>
          <a:p>
            <a:fld id="{CF0971CE-D03B-1C43-BE5D-AC46648E9376}" type="slidenum">
              <a:rPr lang="en-NL" smtClean="0"/>
              <a:t>‹#›</a:t>
            </a:fld>
            <a:endParaRPr lang="en-NL"/>
          </a:p>
        </p:txBody>
      </p:sp>
    </p:spTree>
    <p:extLst>
      <p:ext uri="{BB962C8B-B14F-4D97-AF65-F5344CB8AC3E}">
        <p14:creationId xmlns:p14="http://schemas.microsoft.com/office/powerpoint/2010/main" val="3710162987"/>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88DC22-1C12-4B18-3F0A-9300B6A0C7AB}"/>
              </a:ext>
            </a:extLst>
          </p:cNvPr>
          <p:cNvSpPr>
            <a:spLocks noGrp="1"/>
          </p:cNvSpPr>
          <p:nvPr>
            <p:ph type="title"/>
          </p:nvPr>
        </p:nvSpPr>
        <p:spPr/>
        <p:txBody>
          <a:bodyPr/>
          <a:lstStyle/>
          <a:p>
            <a:r>
              <a:rPr lang="en-GB"/>
              <a:t>Click to edit Master title style</a:t>
            </a:r>
            <a:endParaRPr lang="en-NL"/>
          </a:p>
        </p:txBody>
      </p:sp>
      <p:sp>
        <p:nvSpPr>
          <p:cNvPr id="3" name="Content Placeholder 2">
            <a:extLst>
              <a:ext uri="{FF2B5EF4-FFF2-40B4-BE49-F238E27FC236}">
                <a16:creationId xmlns:a16="http://schemas.microsoft.com/office/drawing/2014/main" id="{00C00674-809B-97D8-E47F-AEA83D7D6B40}"/>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4" name="Date Placeholder 3">
            <a:extLst>
              <a:ext uri="{FF2B5EF4-FFF2-40B4-BE49-F238E27FC236}">
                <a16:creationId xmlns:a16="http://schemas.microsoft.com/office/drawing/2014/main" id="{56CFCD4E-7FF7-8BC2-6CCC-BE3FCB2AD7AD}"/>
              </a:ext>
            </a:extLst>
          </p:cNvPr>
          <p:cNvSpPr>
            <a:spLocks noGrp="1"/>
          </p:cNvSpPr>
          <p:nvPr>
            <p:ph type="dt" sz="half" idx="10"/>
          </p:nvPr>
        </p:nvSpPr>
        <p:spPr/>
        <p:txBody>
          <a:bodyPr/>
          <a:lstStyle/>
          <a:p>
            <a:fld id="{5EF949EC-082D-F14F-90BA-B4B38FA4009F}" type="datetimeFigureOut">
              <a:rPr lang="en-NL" smtClean="0"/>
              <a:t>03/15/2025</a:t>
            </a:fld>
            <a:endParaRPr lang="en-NL"/>
          </a:p>
        </p:txBody>
      </p:sp>
      <p:sp>
        <p:nvSpPr>
          <p:cNvPr id="5" name="Footer Placeholder 4">
            <a:extLst>
              <a:ext uri="{FF2B5EF4-FFF2-40B4-BE49-F238E27FC236}">
                <a16:creationId xmlns:a16="http://schemas.microsoft.com/office/drawing/2014/main" id="{56475145-5CDC-E29B-A97E-4550689864F3}"/>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B2DE3C19-40BF-6BD5-39BA-CAF4A3B93E03}"/>
              </a:ext>
            </a:extLst>
          </p:cNvPr>
          <p:cNvSpPr>
            <a:spLocks noGrp="1"/>
          </p:cNvSpPr>
          <p:nvPr>
            <p:ph type="sldNum" sz="quarter" idx="12"/>
          </p:nvPr>
        </p:nvSpPr>
        <p:spPr/>
        <p:txBody>
          <a:bodyPr/>
          <a:lstStyle/>
          <a:p>
            <a:fld id="{CF0971CE-D03B-1C43-BE5D-AC46648E9376}" type="slidenum">
              <a:rPr lang="en-NL" smtClean="0"/>
              <a:t>‹#›</a:t>
            </a:fld>
            <a:endParaRPr lang="en-NL"/>
          </a:p>
        </p:txBody>
      </p:sp>
    </p:spTree>
    <p:extLst>
      <p:ext uri="{BB962C8B-B14F-4D97-AF65-F5344CB8AC3E}">
        <p14:creationId xmlns:p14="http://schemas.microsoft.com/office/powerpoint/2010/main" val="1831216272"/>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745CA3-CA1C-EAE4-1D06-A9FCD9F86852}"/>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NL"/>
          </a:p>
        </p:txBody>
      </p:sp>
      <p:sp>
        <p:nvSpPr>
          <p:cNvPr id="3" name="Text Placeholder 2">
            <a:extLst>
              <a:ext uri="{FF2B5EF4-FFF2-40B4-BE49-F238E27FC236}">
                <a16:creationId xmlns:a16="http://schemas.microsoft.com/office/drawing/2014/main" id="{4D893BCA-35E2-2F8A-F8AA-EA850F9F180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DD65ABA8-5F53-B042-F6D1-006D2541D663}"/>
              </a:ext>
            </a:extLst>
          </p:cNvPr>
          <p:cNvSpPr>
            <a:spLocks noGrp="1"/>
          </p:cNvSpPr>
          <p:nvPr>
            <p:ph type="dt" sz="half" idx="10"/>
          </p:nvPr>
        </p:nvSpPr>
        <p:spPr/>
        <p:txBody>
          <a:bodyPr/>
          <a:lstStyle/>
          <a:p>
            <a:fld id="{5EF949EC-082D-F14F-90BA-B4B38FA4009F}" type="datetimeFigureOut">
              <a:rPr lang="en-NL" smtClean="0"/>
              <a:t>03/15/2025</a:t>
            </a:fld>
            <a:endParaRPr lang="en-NL"/>
          </a:p>
        </p:txBody>
      </p:sp>
      <p:sp>
        <p:nvSpPr>
          <p:cNvPr id="5" name="Footer Placeholder 4">
            <a:extLst>
              <a:ext uri="{FF2B5EF4-FFF2-40B4-BE49-F238E27FC236}">
                <a16:creationId xmlns:a16="http://schemas.microsoft.com/office/drawing/2014/main" id="{BAE9EB6F-87F3-673E-7B18-88E703C7F786}"/>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B9014937-7F11-5E6B-49B6-894570E8A00F}"/>
              </a:ext>
            </a:extLst>
          </p:cNvPr>
          <p:cNvSpPr>
            <a:spLocks noGrp="1"/>
          </p:cNvSpPr>
          <p:nvPr>
            <p:ph type="sldNum" sz="quarter" idx="12"/>
          </p:nvPr>
        </p:nvSpPr>
        <p:spPr/>
        <p:txBody>
          <a:bodyPr/>
          <a:lstStyle/>
          <a:p>
            <a:fld id="{CF0971CE-D03B-1C43-BE5D-AC46648E9376}" type="slidenum">
              <a:rPr lang="en-NL" smtClean="0"/>
              <a:t>‹#›</a:t>
            </a:fld>
            <a:endParaRPr lang="en-NL"/>
          </a:p>
        </p:txBody>
      </p:sp>
    </p:spTree>
    <p:extLst>
      <p:ext uri="{BB962C8B-B14F-4D97-AF65-F5344CB8AC3E}">
        <p14:creationId xmlns:p14="http://schemas.microsoft.com/office/powerpoint/2010/main" val="937154468"/>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C87E1D-E4C1-0F33-37F4-F0A3B19C4930}"/>
              </a:ext>
            </a:extLst>
          </p:cNvPr>
          <p:cNvSpPr>
            <a:spLocks noGrp="1"/>
          </p:cNvSpPr>
          <p:nvPr>
            <p:ph type="title"/>
          </p:nvPr>
        </p:nvSpPr>
        <p:spPr/>
        <p:txBody>
          <a:bodyPr/>
          <a:lstStyle/>
          <a:p>
            <a:r>
              <a:rPr lang="en-GB"/>
              <a:t>Click to edit Master title style</a:t>
            </a:r>
            <a:endParaRPr lang="en-NL"/>
          </a:p>
        </p:txBody>
      </p:sp>
      <p:sp>
        <p:nvSpPr>
          <p:cNvPr id="3" name="Content Placeholder 2">
            <a:extLst>
              <a:ext uri="{FF2B5EF4-FFF2-40B4-BE49-F238E27FC236}">
                <a16:creationId xmlns:a16="http://schemas.microsoft.com/office/drawing/2014/main" id="{A2B781CC-7B52-A67A-8703-F81FAACBA4E7}"/>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4" name="Content Placeholder 3">
            <a:extLst>
              <a:ext uri="{FF2B5EF4-FFF2-40B4-BE49-F238E27FC236}">
                <a16:creationId xmlns:a16="http://schemas.microsoft.com/office/drawing/2014/main" id="{CE0C4232-D3A2-6BF1-7D2D-AD8F8A894C89}"/>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5" name="Date Placeholder 4">
            <a:extLst>
              <a:ext uri="{FF2B5EF4-FFF2-40B4-BE49-F238E27FC236}">
                <a16:creationId xmlns:a16="http://schemas.microsoft.com/office/drawing/2014/main" id="{C41DF01A-2ADE-4B28-EE11-1623CE6B1B3C}"/>
              </a:ext>
            </a:extLst>
          </p:cNvPr>
          <p:cNvSpPr>
            <a:spLocks noGrp="1"/>
          </p:cNvSpPr>
          <p:nvPr>
            <p:ph type="dt" sz="half" idx="10"/>
          </p:nvPr>
        </p:nvSpPr>
        <p:spPr/>
        <p:txBody>
          <a:bodyPr/>
          <a:lstStyle/>
          <a:p>
            <a:fld id="{5EF949EC-082D-F14F-90BA-B4B38FA4009F}" type="datetimeFigureOut">
              <a:rPr lang="en-NL" smtClean="0"/>
              <a:t>03/15/2025</a:t>
            </a:fld>
            <a:endParaRPr lang="en-NL"/>
          </a:p>
        </p:txBody>
      </p:sp>
      <p:sp>
        <p:nvSpPr>
          <p:cNvPr id="6" name="Footer Placeholder 5">
            <a:extLst>
              <a:ext uri="{FF2B5EF4-FFF2-40B4-BE49-F238E27FC236}">
                <a16:creationId xmlns:a16="http://schemas.microsoft.com/office/drawing/2014/main" id="{B7795C03-28B5-9E18-6559-BFEEC246B2D8}"/>
              </a:ext>
            </a:extLst>
          </p:cNvPr>
          <p:cNvSpPr>
            <a:spLocks noGrp="1"/>
          </p:cNvSpPr>
          <p:nvPr>
            <p:ph type="ftr" sz="quarter" idx="11"/>
          </p:nvPr>
        </p:nvSpPr>
        <p:spPr/>
        <p:txBody>
          <a:bodyPr/>
          <a:lstStyle/>
          <a:p>
            <a:endParaRPr lang="en-NL"/>
          </a:p>
        </p:txBody>
      </p:sp>
      <p:sp>
        <p:nvSpPr>
          <p:cNvPr id="7" name="Slide Number Placeholder 6">
            <a:extLst>
              <a:ext uri="{FF2B5EF4-FFF2-40B4-BE49-F238E27FC236}">
                <a16:creationId xmlns:a16="http://schemas.microsoft.com/office/drawing/2014/main" id="{12AD5E58-9E46-2DFD-769D-94B6B60F881A}"/>
              </a:ext>
            </a:extLst>
          </p:cNvPr>
          <p:cNvSpPr>
            <a:spLocks noGrp="1"/>
          </p:cNvSpPr>
          <p:nvPr>
            <p:ph type="sldNum" sz="quarter" idx="12"/>
          </p:nvPr>
        </p:nvSpPr>
        <p:spPr/>
        <p:txBody>
          <a:bodyPr/>
          <a:lstStyle/>
          <a:p>
            <a:fld id="{CF0971CE-D03B-1C43-BE5D-AC46648E9376}" type="slidenum">
              <a:rPr lang="en-NL" smtClean="0"/>
              <a:t>‹#›</a:t>
            </a:fld>
            <a:endParaRPr lang="en-NL"/>
          </a:p>
        </p:txBody>
      </p:sp>
    </p:spTree>
    <p:extLst>
      <p:ext uri="{BB962C8B-B14F-4D97-AF65-F5344CB8AC3E}">
        <p14:creationId xmlns:p14="http://schemas.microsoft.com/office/powerpoint/2010/main" val="1377376465"/>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4AC547-5AAD-213E-1A73-0CAC5F1ED7E2}"/>
              </a:ext>
            </a:extLst>
          </p:cNvPr>
          <p:cNvSpPr>
            <a:spLocks noGrp="1"/>
          </p:cNvSpPr>
          <p:nvPr>
            <p:ph type="title"/>
          </p:nvPr>
        </p:nvSpPr>
        <p:spPr>
          <a:xfrm>
            <a:off x="839788" y="365125"/>
            <a:ext cx="10515600" cy="1325563"/>
          </a:xfrm>
        </p:spPr>
        <p:txBody>
          <a:bodyPr/>
          <a:lstStyle/>
          <a:p>
            <a:r>
              <a:rPr lang="en-GB"/>
              <a:t>Click to edit Master title style</a:t>
            </a:r>
            <a:endParaRPr lang="en-NL"/>
          </a:p>
        </p:txBody>
      </p:sp>
      <p:sp>
        <p:nvSpPr>
          <p:cNvPr id="3" name="Text Placeholder 2">
            <a:extLst>
              <a:ext uri="{FF2B5EF4-FFF2-40B4-BE49-F238E27FC236}">
                <a16:creationId xmlns:a16="http://schemas.microsoft.com/office/drawing/2014/main" id="{8444E4E2-B1BF-54B4-E635-4A91277FFA4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25E2C673-D4F9-AFC5-E35C-FDC7D4967389}"/>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5" name="Text Placeholder 4">
            <a:extLst>
              <a:ext uri="{FF2B5EF4-FFF2-40B4-BE49-F238E27FC236}">
                <a16:creationId xmlns:a16="http://schemas.microsoft.com/office/drawing/2014/main" id="{3C728844-5327-256E-6272-8365B4D3293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D54EB6F3-4858-69A8-1EEB-28C54204397C}"/>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7" name="Date Placeholder 6">
            <a:extLst>
              <a:ext uri="{FF2B5EF4-FFF2-40B4-BE49-F238E27FC236}">
                <a16:creationId xmlns:a16="http://schemas.microsoft.com/office/drawing/2014/main" id="{E6C8695E-529B-8426-CD9A-8DA5BF43DD8A}"/>
              </a:ext>
            </a:extLst>
          </p:cNvPr>
          <p:cNvSpPr>
            <a:spLocks noGrp="1"/>
          </p:cNvSpPr>
          <p:nvPr>
            <p:ph type="dt" sz="half" idx="10"/>
          </p:nvPr>
        </p:nvSpPr>
        <p:spPr/>
        <p:txBody>
          <a:bodyPr/>
          <a:lstStyle/>
          <a:p>
            <a:fld id="{5EF949EC-082D-F14F-90BA-B4B38FA4009F}" type="datetimeFigureOut">
              <a:rPr lang="en-NL" smtClean="0"/>
              <a:t>03/15/2025</a:t>
            </a:fld>
            <a:endParaRPr lang="en-NL"/>
          </a:p>
        </p:txBody>
      </p:sp>
      <p:sp>
        <p:nvSpPr>
          <p:cNvPr id="8" name="Footer Placeholder 7">
            <a:extLst>
              <a:ext uri="{FF2B5EF4-FFF2-40B4-BE49-F238E27FC236}">
                <a16:creationId xmlns:a16="http://schemas.microsoft.com/office/drawing/2014/main" id="{F3A55138-3EB9-1124-642B-F1144DACB250}"/>
              </a:ext>
            </a:extLst>
          </p:cNvPr>
          <p:cNvSpPr>
            <a:spLocks noGrp="1"/>
          </p:cNvSpPr>
          <p:nvPr>
            <p:ph type="ftr" sz="quarter" idx="11"/>
          </p:nvPr>
        </p:nvSpPr>
        <p:spPr/>
        <p:txBody>
          <a:bodyPr/>
          <a:lstStyle/>
          <a:p>
            <a:endParaRPr lang="en-NL"/>
          </a:p>
        </p:txBody>
      </p:sp>
      <p:sp>
        <p:nvSpPr>
          <p:cNvPr id="9" name="Slide Number Placeholder 8">
            <a:extLst>
              <a:ext uri="{FF2B5EF4-FFF2-40B4-BE49-F238E27FC236}">
                <a16:creationId xmlns:a16="http://schemas.microsoft.com/office/drawing/2014/main" id="{6A9DCCC9-3441-3C03-0DE1-AD454878980B}"/>
              </a:ext>
            </a:extLst>
          </p:cNvPr>
          <p:cNvSpPr>
            <a:spLocks noGrp="1"/>
          </p:cNvSpPr>
          <p:nvPr>
            <p:ph type="sldNum" sz="quarter" idx="12"/>
          </p:nvPr>
        </p:nvSpPr>
        <p:spPr/>
        <p:txBody>
          <a:bodyPr/>
          <a:lstStyle/>
          <a:p>
            <a:fld id="{CF0971CE-D03B-1C43-BE5D-AC46648E9376}" type="slidenum">
              <a:rPr lang="en-NL" smtClean="0"/>
              <a:t>‹#›</a:t>
            </a:fld>
            <a:endParaRPr lang="en-NL"/>
          </a:p>
        </p:txBody>
      </p:sp>
    </p:spTree>
    <p:extLst>
      <p:ext uri="{BB962C8B-B14F-4D97-AF65-F5344CB8AC3E}">
        <p14:creationId xmlns:p14="http://schemas.microsoft.com/office/powerpoint/2010/main" val="1546443124"/>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3EA642-9057-7085-0351-87B1699CC09E}"/>
              </a:ext>
            </a:extLst>
          </p:cNvPr>
          <p:cNvSpPr>
            <a:spLocks noGrp="1"/>
          </p:cNvSpPr>
          <p:nvPr>
            <p:ph type="title"/>
          </p:nvPr>
        </p:nvSpPr>
        <p:spPr/>
        <p:txBody>
          <a:bodyPr/>
          <a:lstStyle/>
          <a:p>
            <a:r>
              <a:rPr lang="en-GB"/>
              <a:t>Click to edit Master title style</a:t>
            </a:r>
            <a:endParaRPr lang="en-NL"/>
          </a:p>
        </p:txBody>
      </p:sp>
      <p:sp>
        <p:nvSpPr>
          <p:cNvPr id="3" name="Date Placeholder 2">
            <a:extLst>
              <a:ext uri="{FF2B5EF4-FFF2-40B4-BE49-F238E27FC236}">
                <a16:creationId xmlns:a16="http://schemas.microsoft.com/office/drawing/2014/main" id="{E8D7960F-76C9-E42D-7E1B-3EF8947B3558}"/>
              </a:ext>
            </a:extLst>
          </p:cNvPr>
          <p:cNvSpPr>
            <a:spLocks noGrp="1"/>
          </p:cNvSpPr>
          <p:nvPr>
            <p:ph type="dt" sz="half" idx="10"/>
          </p:nvPr>
        </p:nvSpPr>
        <p:spPr/>
        <p:txBody>
          <a:bodyPr/>
          <a:lstStyle/>
          <a:p>
            <a:fld id="{5EF949EC-082D-F14F-90BA-B4B38FA4009F}" type="datetimeFigureOut">
              <a:rPr lang="en-NL" smtClean="0"/>
              <a:t>03/15/2025</a:t>
            </a:fld>
            <a:endParaRPr lang="en-NL"/>
          </a:p>
        </p:txBody>
      </p:sp>
      <p:sp>
        <p:nvSpPr>
          <p:cNvPr id="4" name="Footer Placeholder 3">
            <a:extLst>
              <a:ext uri="{FF2B5EF4-FFF2-40B4-BE49-F238E27FC236}">
                <a16:creationId xmlns:a16="http://schemas.microsoft.com/office/drawing/2014/main" id="{BFEC1B8A-BFCB-1424-BE89-2474BDCDCBC1}"/>
              </a:ext>
            </a:extLst>
          </p:cNvPr>
          <p:cNvSpPr>
            <a:spLocks noGrp="1"/>
          </p:cNvSpPr>
          <p:nvPr>
            <p:ph type="ftr" sz="quarter" idx="11"/>
          </p:nvPr>
        </p:nvSpPr>
        <p:spPr/>
        <p:txBody>
          <a:bodyPr/>
          <a:lstStyle/>
          <a:p>
            <a:endParaRPr lang="en-NL"/>
          </a:p>
        </p:txBody>
      </p:sp>
      <p:sp>
        <p:nvSpPr>
          <p:cNvPr id="5" name="Slide Number Placeholder 4">
            <a:extLst>
              <a:ext uri="{FF2B5EF4-FFF2-40B4-BE49-F238E27FC236}">
                <a16:creationId xmlns:a16="http://schemas.microsoft.com/office/drawing/2014/main" id="{F0B65F78-6AE9-AE6F-FE25-20DB7EB5206D}"/>
              </a:ext>
            </a:extLst>
          </p:cNvPr>
          <p:cNvSpPr>
            <a:spLocks noGrp="1"/>
          </p:cNvSpPr>
          <p:nvPr>
            <p:ph type="sldNum" sz="quarter" idx="12"/>
          </p:nvPr>
        </p:nvSpPr>
        <p:spPr/>
        <p:txBody>
          <a:bodyPr/>
          <a:lstStyle/>
          <a:p>
            <a:fld id="{CF0971CE-D03B-1C43-BE5D-AC46648E9376}" type="slidenum">
              <a:rPr lang="en-NL" smtClean="0"/>
              <a:t>‹#›</a:t>
            </a:fld>
            <a:endParaRPr lang="en-NL"/>
          </a:p>
        </p:txBody>
      </p:sp>
    </p:spTree>
    <p:extLst>
      <p:ext uri="{BB962C8B-B14F-4D97-AF65-F5344CB8AC3E}">
        <p14:creationId xmlns:p14="http://schemas.microsoft.com/office/powerpoint/2010/main" val="2825674653"/>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0F63799-A6E8-7FCF-C3D8-A7D477F048F2}"/>
              </a:ext>
            </a:extLst>
          </p:cNvPr>
          <p:cNvSpPr>
            <a:spLocks noGrp="1"/>
          </p:cNvSpPr>
          <p:nvPr>
            <p:ph type="dt" sz="half" idx="10"/>
          </p:nvPr>
        </p:nvSpPr>
        <p:spPr/>
        <p:txBody>
          <a:bodyPr/>
          <a:lstStyle/>
          <a:p>
            <a:fld id="{5EF949EC-082D-F14F-90BA-B4B38FA4009F}" type="datetimeFigureOut">
              <a:rPr lang="en-NL" smtClean="0"/>
              <a:t>03/15/2025</a:t>
            </a:fld>
            <a:endParaRPr lang="en-NL"/>
          </a:p>
        </p:txBody>
      </p:sp>
      <p:sp>
        <p:nvSpPr>
          <p:cNvPr id="3" name="Footer Placeholder 2">
            <a:extLst>
              <a:ext uri="{FF2B5EF4-FFF2-40B4-BE49-F238E27FC236}">
                <a16:creationId xmlns:a16="http://schemas.microsoft.com/office/drawing/2014/main" id="{00A33AD9-A46B-4AA1-63CF-B0DAF103675C}"/>
              </a:ext>
            </a:extLst>
          </p:cNvPr>
          <p:cNvSpPr>
            <a:spLocks noGrp="1"/>
          </p:cNvSpPr>
          <p:nvPr>
            <p:ph type="ftr" sz="quarter" idx="11"/>
          </p:nvPr>
        </p:nvSpPr>
        <p:spPr/>
        <p:txBody>
          <a:bodyPr/>
          <a:lstStyle/>
          <a:p>
            <a:endParaRPr lang="en-NL"/>
          </a:p>
        </p:txBody>
      </p:sp>
      <p:sp>
        <p:nvSpPr>
          <p:cNvPr id="4" name="Slide Number Placeholder 3">
            <a:extLst>
              <a:ext uri="{FF2B5EF4-FFF2-40B4-BE49-F238E27FC236}">
                <a16:creationId xmlns:a16="http://schemas.microsoft.com/office/drawing/2014/main" id="{2E6D727A-E7D8-BB57-6BF7-7F0BE3F5204D}"/>
              </a:ext>
            </a:extLst>
          </p:cNvPr>
          <p:cNvSpPr>
            <a:spLocks noGrp="1"/>
          </p:cNvSpPr>
          <p:nvPr>
            <p:ph type="sldNum" sz="quarter" idx="12"/>
          </p:nvPr>
        </p:nvSpPr>
        <p:spPr/>
        <p:txBody>
          <a:bodyPr/>
          <a:lstStyle/>
          <a:p>
            <a:fld id="{CF0971CE-D03B-1C43-BE5D-AC46648E9376}" type="slidenum">
              <a:rPr lang="en-NL" smtClean="0"/>
              <a:t>‹#›</a:t>
            </a:fld>
            <a:endParaRPr lang="en-NL"/>
          </a:p>
        </p:txBody>
      </p:sp>
    </p:spTree>
    <p:extLst>
      <p:ext uri="{BB962C8B-B14F-4D97-AF65-F5344CB8AC3E}">
        <p14:creationId xmlns:p14="http://schemas.microsoft.com/office/powerpoint/2010/main" val="34736563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_Three column photo">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1472912" y="3426023"/>
            <a:ext cx="4114800" cy="307777"/>
          </a:xfrm>
        </p:spPr>
        <p:txBody>
          <a:bodyPr lIns="0" tIns="0" rIns="0" bIns="0" anchor="t"/>
          <a:lstStyle>
            <a:lvl1pPr marL="0" indent="0">
              <a:lnSpc>
                <a:spcPct val="100000"/>
              </a:lnSpc>
              <a:spcBef>
                <a:spcPts val="0"/>
              </a:spcBef>
              <a:spcAft>
                <a:spcPts val="0"/>
              </a:spcAft>
              <a:buNone/>
              <a:defRPr sz="2000" b="1">
                <a:solidFill>
                  <a:schemeClr val="accent1">
                    <a:lumMod val="60000"/>
                    <a:lumOff val="40000"/>
                  </a:schemeClr>
                </a:solidFill>
                <a:latin typeface="+mn-lt"/>
              </a:defRPr>
            </a:lvl1pPr>
            <a:lvl2pPr marL="0" marR="0" indent="0" algn="l" defTabSz="914169" rtl="0" eaLnBrk="1" fontAlgn="auto" latinLnBrk="0" hangingPunct="1">
              <a:lnSpc>
                <a:spcPct val="100000"/>
              </a:lnSpc>
              <a:spcBef>
                <a:spcPts val="0"/>
              </a:spcBef>
              <a:spcAft>
                <a:spcPts val="687"/>
              </a:spcAft>
              <a:buClrTx/>
              <a:buSzPct val="90000"/>
              <a:buFont typeface="Arial" panose="020B0604020202020204" pitchFamily="34" charset="0"/>
              <a:buNone/>
              <a:tabLst/>
              <a:defRPr sz="1400">
                <a:solidFill>
                  <a:schemeClr val="accent2"/>
                </a:solidFill>
              </a:defRPr>
            </a:lvl2pPr>
            <a:lvl3pPr marL="448095" indent="0">
              <a:buNone/>
              <a:defRPr/>
            </a:lvl3pPr>
            <a:lvl4pPr marL="672145" indent="0">
              <a:buNone/>
              <a:defRPr/>
            </a:lvl4pPr>
            <a:lvl5pPr marL="896192" indent="0">
              <a:buNone/>
              <a:defRPr/>
            </a:lvl5pPr>
          </a:lstStyle>
          <a:p>
            <a:pPr lvl="0"/>
            <a:r>
              <a:rPr lang="en-US"/>
              <a:t>Paragraph title Segoe</a:t>
            </a:r>
          </a:p>
        </p:txBody>
      </p:sp>
      <p:sp>
        <p:nvSpPr>
          <p:cNvPr id="9" name="Text Placeholder 4"/>
          <p:cNvSpPr>
            <a:spLocks noGrp="1"/>
          </p:cNvSpPr>
          <p:nvPr>
            <p:ph type="body" sz="quarter" idx="12" hasCustomPrompt="1"/>
          </p:nvPr>
        </p:nvSpPr>
        <p:spPr>
          <a:xfrm>
            <a:off x="6365803" y="3426023"/>
            <a:ext cx="4114800" cy="307777"/>
          </a:xfrm>
        </p:spPr>
        <p:txBody>
          <a:bodyPr lIns="0" tIns="0" rIns="0" bIns="0" anchor="t"/>
          <a:lstStyle>
            <a:lvl1pPr marL="0" indent="0">
              <a:lnSpc>
                <a:spcPct val="100000"/>
              </a:lnSpc>
              <a:spcBef>
                <a:spcPts val="0"/>
              </a:spcBef>
              <a:spcAft>
                <a:spcPts val="0"/>
              </a:spcAft>
              <a:buNone/>
              <a:defRPr lang="en-US" sz="2000" b="1" kern="1200" spc="0" baseline="0" dirty="0" smtClean="0">
                <a:solidFill>
                  <a:schemeClr val="accent1">
                    <a:lumMod val="60000"/>
                    <a:lumOff val="40000"/>
                  </a:schemeClr>
                </a:solidFill>
                <a:latin typeface="+mn-lt"/>
                <a:ea typeface="+mn-ea"/>
                <a:cs typeface="+mn-cs"/>
              </a:defRPr>
            </a:lvl1pPr>
            <a:lvl2pPr marL="0" marR="0" indent="0" algn="l" defTabSz="914169" rtl="0" eaLnBrk="1" fontAlgn="auto" latinLnBrk="0" hangingPunct="1">
              <a:lnSpc>
                <a:spcPct val="100000"/>
              </a:lnSpc>
              <a:spcBef>
                <a:spcPts val="0"/>
              </a:spcBef>
              <a:spcAft>
                <a:spcPts val="687"/>
              </a:spcAft>
              <a:buClrTx/>
              <a:buSzPct val="90000"/>
              <a:buFont typeface="Arial" panose="020B0604020202020204" pitchFamily="34" charset="0"/>
              <a:buNone/>
              <a:tabLst/>
              <a:defRPr sz="1400">
                <a:solidFill>
                  <a:schemeClr val="accent2"/>
                </a:solidFill>
              </a:defRPr>
            </a:lvl2pPr>
            <a:lvl3pPr marL="448095" indent="0">
              <a:buNone/>
              <a:defRPr/>
            </a:lvl3pPr>
            <a:lvl4pPr marL="672145" indent="0">
              <a:buNone/>
              <a:defRPr/>
            </a:lvl4pPr>
            <a:lvl5pPr marL="896192" indent="0">
              <a:buNone/>
              <a:defRPr/>
            </a:lvl5pPr>
          </a:lstStyle>
          <a:p>
            <a:pPr lvl="0"/>
            <a:r>
              <a:rPr lang="en-US"/>
              <a:t>Paragraph title Segoe</a:t>
            </a:r>
          </a:p>
        </p:txBody>
      </p:sp>
      <p:sp>
        <p:nvSpPr>
          <p:cNvPr id="4" name="Title 3">
            <a:extLst>
              <a:ext uri="{FF2B5EF4-FFF2-40B4-BE49-F238E27FC236}">
                <a16:creationId xmlns:a16="http://schemas.microsoft.com/office/drawing/2014/main" id="{D1A184DE-3669-45F4-ADE1-876E1808E989}"/>
              </a:ext>
            </a:extLst>
          </p:cNvPr>
          <p:cNvSpPr>
            <a:spLocks noGrp="1"/>
          </p:cNvSpPr>
          <p:nvPr>
            <p:ph type="title"/>
          </p:nvPr>
        </p:nvSpPr>
        <p:spPr/>
        <p:txBody>
          <a:bodyPr/>
          <a:lstStyle>
            <a:lvl1pPr algn="ctr">
              <a:defRPr/>
            </a:lvl1pPr>
          </a:lstStyle>
          <a:p>
            <a:r>
              <a:rPr lang="en-US"/>
              <a:t>Click to edit Master title style</a:t>
            </a:r>
          </a:p>
        </p:txBody>
      </p:sp>
      <p:cxnSp>
        <p:nvCxnSpPr>
          <p:cNvPr id="6" name="Straight Connector 5">
            <a:extLst>
              <a:ext uri="{FF2B5EF4-FFF2-40B4-BE49-F238E27FC236}">
                <a16:creationId xmlns:a16="http://schemas.microsoft.com/office/drawing/2014/main" id="{FA389031-2CE9-4A70-A430-C8F96213FADC}"/>
              </a:ext>
            </a:extLst>
          </p:cNvPr>
          <p:cNvCxnSpPr>
            <a:cxnSpLocks/>
          </p:cNvCxnSpPr>
          <p:nvPr userDrawn="1"/>
        </p:nvCxnSpPr>
        <p:spPr>
          <a:xfrm>
            <a:off x="6365143" y="4159440"/>
            <a:ext cx="4114800" cy="0"/>
          </a:xfrm>
          <a:prstGeom prst="line">
            <a:avLst/>
          </a:prstGeom>
          <a:ln w="6350">
            <a:solidFill>
              <a:schemeClr val="accent1">
                <a:alpha val="94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C35BDE99-1A49-4A19-A994-7E1476FD6679}"/>
              </a:ext>
            </a:extLst>
          </p:cNvPr>
          <p:cNvCxnSpPr>
            <a:cxnSpLocks/>
          </p:cNvCxnSpPr>
          <p:nvPr userDrawn="1"/>
        </p:nvCxnSpPr>
        <p:spPr>
          <a:xfrm>
            <a:off x="1472835" y="4159440"/>
            <a:ext cx="4114800" cy="0"/>
          </a:xfrm>
          <a:prstGeom prst="line">
            <a:avLst/>
          </a:prstGeom>
          <a:ln w="6350">
            <a:solidFill>
              <a:schemeClr val="accent1">
                <a:alpha val="94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DC10F773-A52F-470B-9931-8DE9F5B4B3DD}"/>
              </a:ext>
            </a:extLst>
          </p:cNvPr>
          <p:cNvSpPr>
            <a:spLocks noGrp="1"/>
          </p:cNvSpPr>
          <p:nvPr>
            <p:ph type="body" sz="quarter" idx="15" hasCustomPrompt="1"/>
          </p:nvPr>
        </p:nvSpPr>
        <p:spPr>
          <a:xfrm>
            <a:off x="1472912" y="4263505"/>
            <a:ext cx="4114800" cy="215444"/>
          </a:xfrm>
        </p:spPr>
        <p:txBody>
          <a:bodyPr lIns="0" tIns="0" rIns="0" bIns="0"/>
          <a:lstStyle>
            <a:lvl1pPr marL="0" indent="0">
              <a:lnSpc>
                <a:spcPct val="100000"/>
              </a:lnSpc>
              <a:spcBef>
                <a:spcPts val="0"/>
              </a:spcBef>
              <a:spcAft>
                <a:spcPts val="1200"/>
              </a:spcAft>
              <a:buNone/>
              <a:defRPr lang="en-US" sz="1400" kern="1200" spc="0" baseline="0" dirty="0">
                <a:solidFill>
                  <a:schemeClr val="tx1"/>
                </a:solidFill>
                <a:latin typeface="+mn-lt"/>
                <a:ea typeface="+mn-ea"/>
                <a:cs typeface="+mn-cs"/>
              </a:defRPr>
            </a:lvl1pPr>
            <a:lvl2pPr marL="0" marR="0" indent="0" algn="l" defTabSz="914169" rtl="0" eaLnBrk="1" fontAlgn="auto" latinLnBrk="0" hangingPunct="1">
              <a:lnSpc>
                <a:spcPct val="100000"/>
              </a:lnSpc>
              <a:spcBef>
                <a:spcPts val="0"/>
              </a:spcBef>
              <a:spcAft>
                <a:spcPts val="687"/>
              </a:spcAft>
              <a:buClrTx/>
              <a:buSzPct val="90000"/>
              <a:buFont typeface="Arial" panose="020B0604020202020204" pitchFamily="34" charset="0"/>
              <a:buNone/>
              <a:tabLst/>
              <a:defRPr sz="1400">
                <a:solidFill>
                  <a:schemeClr val="accent2"/>
                </a:solidFill>
              </a:defRPr>
            </a:lvl2pPr>
            <a:lvl3pPr marL="448095" indent="0">
              <a:buNone/>
              <a:defRPr/>
            </a:lvl3pPr>
            <a:lvl4pPr marL="672145" indent="0">
              <a:buNone/>
              <a:defRPr/>
            </a:lvl4pPr>
            <a:lvl5pPr marL="896192" indent="0">
              <a:buNone/>
              <a:defRPr/>
            </a:lvl5pPr>
          </a:lstStyle>
          <a:p>
            <a:pPr lvl="0"/>
            <a:r>
              <a:rPr lang="en-US"/>
              <a:t>Paragraph title Segoe</a:t>
            </a:r>
          </a:p>
        </p:txBody>
      </p:sp>
      <p:sp>
        <p:nvSpPr>
          <p:cNvPr id="21" name="Text Placeholder 4">
            <a:extLst>
              <a:ext uri="{FF2B5EF4-FFF2-40B4-BE49-F238E27FC236}">
                <a16:creationId xmlns:a16="http://schemas.microsoft.com/office/drawing/2014/main" id="{A2A167BB-43F6-4CB1-B683-BF162C41D73F}"/>
              </a:ext>
            </a:extLst>
          </p:cNvPr>
          <p:cNvSpPr>
            <a:spLocks noGrp="1"/>
          </p:cNvSpPr>
          <p:nvPr>
            <p:ph type="body" sz="quarter" idx="16" hasCustomPrompt="1"/>
          </p:nvPr>
        </p:nvSpPr>
        <p:spPr>
          <a:xfrm>
            <a:off x="6360381" y="4263505"/>
            <a:ext cx="4114800" cy="215444"/>
          </a:xfrm>
        </p:spPr>
        <p:txBody>
          <a:bodyPr lIns="0" tIns="0" rIns="0" bIns="0"/>
          <a:lstStyle>
            <a:lvl1pPr marL="0" indent="0">
              <a:lnSpc>
                <a:spcPct val="100000"/>
              </a:lnSpc>
              <a:spcBef>
                <a:spcPts val="0"/>
              </a:spcBef>
              <a:spcAft>
                <a:spcPts val="1200"/>
              </a:spcAft>
              <a:buNone/>
              <a:defRPr lang="en-US" sz="1400" kern="1200" spc="0" baseline="0" dirty="0">
                <a:solidFill>
                  <a:schemeClr val="tx1"/>
                </a:solidFill>
                <a:latin typeface="+mn-lt"/>
                <a:ea typeface="+mn-ea"/>
                <a:cs typeface="+mn-cs"/>
              </a:defRPr>
            </a:lvl1pPr>
            <a:lvl2pPr marL="0" marR="0" indent="0" algn="l" defTabSz="914169" rtl="0" eaLnBrk="1" fontAlgn="auto" latinLnBrk="0" hangingPunct="1">
              <a:lnSpc>
                <a:spcPct val="100000"/>
              </a:lnSpc>
              <a:spcBef>
                <a:spcPts val="0"/>
              </a:spcBef>
              <a:spcAft>
                <a:spcPts val="687"/>
              </a:spcAft>
              <a:buClrTx/>
              <a:buSzPct val="90000"/>
              <a:buFont typeface="Arial" panose="020B0604020202020204" pitchFamily="34" charset="0"/>
              <a:buNone/>
              <a:tabLst/>
              <a:defRPr sz="1400">
                <a:solidFill>
                  <a:schemeClr val="accent2"/>
                </a:solidFill>
              </a:defRPr>
            </a:lvl2pPr>
            <a:lvl3pPr marL="448095" indent="0">
              <a:buNone/>
              <a:defRPr/>
            </a:lvl3pPr>
            <a:lvl4pPr marL="672145" indent="0">
              <a:buNone/>
              <a:defRPr/>
            </a:lvl4pPr>
            <a:lvl5pPr marL="896192" indent="0">
              <a:buNone/>
              <a:defRPr/>
            </a:lvl5pPr>
          </a:lstStyle>
          <a:p>
            <a:pPr lvl="0"/>
            <a:r>
              <a:rPr lang="en-US"/>
              <a:t>Paragraph title Segoe</a:t>
            </a:r>
          </a:p>
        </p:txBody>
      </p:sp>
      <p:grpSp>
        <p:nvGrpSpPr>
          <p:cNvPr id="12" name="Group 11">
            <a:extLst>
              <a:ext uri="{FF2B5EF4-FFF2-40B4-BE49-F238E27FC236}">
                <a16:creationId xmlns:a16="http://schemas.microsoft.com/office/drawing/2014/main" id="{BD514A6F-329C-4332-A8F8-B4D4E7BE3A41}"/>
              </a:ext>
            </a:extLst>
          </p:cNvPr>
          <p:cNvGrpSpPr/>
          <p:nvPr userDrawn="1"/>
        </p:nvGrpSpPr>
        <p:grpSpPr>
          <a:xfrm>
            <a:off x="-134612" y="395645"/>
            <a:ext cx="11884375" cy="1247884"/>
            <a:chOff x="-134613" y="395644"/>
            <a:chExt cx="11884375" cy="1247884"/>
          </a:xfrm>
        </p:grpSpPr>
        <p:sp>
          <p:nvSpPr>
            <p:cNvPr id="19" name="Rectangle 18">
              <a:extLst>
                <a:ext uri="{FF2B5EF4-FFF2-40B4-BE49-F238E27FC236}">
                  <a16:creationId xmlns:a16="http://schemas.microsoft.com/office/drawing/2014/main" id="{09DBA5A6-A76E-42CF-9B9E-6E444992D386}"/>
                </a:ext>
              </a:extLst>
            </p:cNvPr>
            <p:cNvSpPr/>
            <p:nvPr/>
          </p:nvSpPr>
          <p:spPr bwMode="auto">
            <a:xfrm flipV="1">
              <a:off x="-134613" y="996044"/>
              <a:ext cx="10789920" cy="9144"/>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49" fontAlgn="base">
                <a:spcBef>
                  <a:spcPct val="0"/>
                </a:spcBef>
                <a:spcAft>
                  <a:spcPct val="0"/>
                </a:spcAft>
              </a:pPr>
              <a:endParaRPr lang="en-US" sz="2000" err="1">
                <a:solidFill>
                  <a:schemeClr val="accent1">
                    <a:lumMod val="60000"/>
                    <a:lumOff val="40000"/>
                  </a:schemeClr>
                </a:solidFill>
                <a:cs typeface="Segoe UI" pitchFamily="34" charset="0"/>
              </a:endParaRPr>
            </a:p>
          </p:txBody>
        </p:sp>
        <p:sp>
          <p:nvSpPr>
            <p:cNvPr id="20" name="Oval 19">
              <a:extLst>
                <a:ext uri="{FF2B5EF4-FFF2-40B4-BE49-F238E27FC236}">
                  <a16:creationId xmlns:a16="http://schemas.microsoft.com/office/drawing/2014/main" id="{F5D9A33A-CB7A-42F7-A9D9-363D43DB09E2}"/>
                </a:ext>
              </a:extLst>
            </p:cNvPr>
            <p:cNvSpPr/>
            <p:nvPr/>
          </p:nvSpPr>
          <p:spPr bwMode="auto">
            <a:xfrm>
              <a:off x="10501878" y="395644"/>
              <a:ext cx="1247884" cy="1247884"/>
            </a:xfrm>
            <a:prstGeom prst="ellipse">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49" fontAlgn="base">
                <a:spcBef>
                  <a:spcPct val="0"/>
                </a:spcBef>
                <a:spcAft>
                  <a:spcPct val="0"/>
                </a:spcAft>
              </a:pPr>
              <a:endParaRPr lang="en-US" sz="2000" err="1">
                <a:solidFill>
                  <a:schemeClr val="accent1">
                    <a:lumMod val="60000"/>
                    <a:lumOff val="40000"/>
                  </a:schemeClr>
                </a:solidFill>
                <a:cs typeface="Segoe UI" pitchFamily="34" charset="0"/>
              </a:endParaRPr>
            </a:p>
          </p:txBody>
        </p:sp>
      </p:grpSp>
    </p:spTree>
    <p:extLst>
      <p:ext uri="{BB962C8B-B14F-4D97-AF65-F5344CB8AC3E}">
        <p14:creationId xmlns:p14="http://schemas.microsoft.com/office/powerpoint/2010/main" val="1691676395"/>
      </p:ext>
    </p:extLst>
  </p:cSld>
  <p:clrMapOvr>
    <a:masterClrMapping/>
  </p:clrMapOvr>
  <p:transition>
    <p:fade/>
  </p:transition>
  <p:extLst>
    <p:ext uri="{DCECCB84-F9BA-43D5-87BE-67443E8EF086}">
      <p15:sldGuideLst xmlns:p15="http://schemas.microsoft.com/office/powerpoint/2012/main">
        <p15:guide id="1" orient="horz" pos="2352">
          <p15:clr>
            <a:srgbClr val="FBAE40"/>
          </p15:clr>
        </p15:guide>
        <p15:guide id="2" orient="horz" pos="1896">
          <p15:clr>
            <a:srgbClr val="FBAE4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47BCE-CFFD-3B3D-A169-17ED044CACFC}"/>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NL"/>
          </a:p>
        </p:txBody>
      </p:sp>
      <p:sp>
        <p:nvSpPr>
          <p:cNvPr id="3" name="Content Placeholder 2">
            <a:extLst>
              <a:ext uri="{FF2B5EF4-FFF2-40B4-BE49-F238E27FC236}">
                <a16:creationId xmlns:a16="http://schemas.microsoft.com/office/drawing/2014/main" id="{77D9F9C8-3293-E84D-661C-6B81BDBD7EA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4" name="Text Placeholder 3">
            <a:extLst>
              <a:ext uri="{FF2B5EF4-FFF2-40B4-BE49-F238E27FC236}">
                <a16:creationId xmlns:a16="http://schemas.microsoft.com/office/drawing/2014/main" id="{18EFF6BE-97E9-3C0B-8079-2B399A94455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135D5C59-06AB-D413-07EB-532E5A7CEAB3}"/>
              </a:ext>
            </a:extLst>
          </p:cNvPr>
          <p:cNvSpPr>
            <a:spLocks noGrp="1"/>
          </p:cNvSpPr>
          <p:nvPr>
            <p:ph type="dt" sz="half" idx="10"/>
          </p:nvPr>
        </p:nvSpPr>
        <p:spPr/>
        <p:txBody>
          <a:bodyPr/>
          <a:lstStyle/>
          <a:p>
            <a:fld id="{5EF949EC-082D-F14F-90BA-B4B38FA4009F}" type="datetimeFigureOut">
              <a:rPr lang="en-NL" smtClean="0"/>
              <a:t>03/15/2025</a:t>
            </a:fld>
            <a:endParaRPr lang="en-NL"/>
          </a:p>
        </p:txBody>
      </p:sp>
      <p:sp>
        <p:nvSpPr>
          <p:cNvPr id="6" name="Footer Placeholder 5">
            <a:extLst>
              <a:ext uri="{FF2B5EF4-FFF2-40B4-BE49-F238E27FC236}">
                <a16:creationId xmlns:a16="http://schemas.microsoft.com/office/drawing/2014/main" id="{96866ED5-D26E-6640-61BA-75165EBBCB6A}"/>
              </a:ext>
            </a:extLst>
          </p:cNvPr>
          <p:cNvSpPr>
            <a:spLocks noGrp="1"/>
          </p:cNvSpPr>
          <p:nvPr>
            <p:ph type="ftr" sz="quarter" idx="11"/>
          </p:nvPr>
        </p:nvSpPr>
        <p:spPr/>
        <p:txBody>
          <a:bodyPr/>
          <a:lstStyle/>
          <a:p>
            <a:endParaRPr lang="en-NL"/>
          </a:p>
        </p:txBody>
      </p:sp>
      <p:sp>
        <p:nvSpPr>
          <p:cNvPr id="7" name="Slide Number Placeholder 6">
            <a:extLst>
              <a:ext uri="{FF2B5EF4-FFF2-40B4-BE49-F238E27FC236}">
                <a16:creationId xmlns:a16="http://schemas.microsoft.com/office/drawing/2014/main" id="{A3026404-63F0-E3DB-E06F-BE900652F22B}"/>
              </a:ext>
            </a:extLst>
          </p:cNvPr>
          <p:cNvSpPr>
            <a:spLocks noGrp="1"/>
          </p:cNvSpPr>
          <p:nvPr>
            <p:ph type="sldNum" sz="quarter" idx="12"/>
          </p:nvPr>
        </p:nvSpPr>
        <p:spPr/>
        <p:txBody>
          <a:bodyPr/>
          <a:lstStyle/>
          <a:p>
            <a:fld id="{CF0971CE-D03B-1C43-BE5D-AC46648E9376}" type="slidenum">
              <a:rPr lang="en-NL" smtClean="0"/>
              <a:t>‹#›</a:t>
            </a:fld>
            <a:endParaRPr lang="en-NL"/>
          </a:p>
        </p:txBody>
      </p:sp>
    </p:spTree>
    <p:extLst>
      <p:ext uri="{BB962C8B-B14F-4D97-AF65-F5344CB8AC3E}">
        <p14:creationId xmlns:p14="http://schemas.microsoft.com/office/powerpoint/2010/main" val="2349812895"/>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27029-E593-7065-67A0-23D14EBFB126}"/>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NL"/>
          </a:p>
        </p:txBody>
      </p:sp>
      <p:sp>
        <p:nvSpPr>
          <p:cNvPr id="3" name="Picture Placeholder 2">
            <a:extLst>
              <a:ext uri="{FF2B5EF4-FFF2-40B4-BE49-F238E27FC236}">
                <a16:creationId xmlns:a16="http://schemas.microsoft.com/office/drawing/2014/main" id="{95655478-E36D-8593-7B43-8F7F043D6AE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NL"/>
          </a:p>
        </p:txBody>
      </p:sp>
      <p:sp>
        <p:nvSpPr>
          <p:cNvPr id="4" name="Text Placeholder 3">
            <a:extLst>
              <a:ext uri="{FF2B5EF4-FFF2-40B4-BE49-F238E27FC236}">
                <a16:creationId xmlns:a16="http://schemas.microsoft.com/office/drawing/2014/main" id="{8767350C-12DE-159E-5FBC-2F2E75B0681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0853101C-6DDC-1429-D2D0-4F4B704FBADC}"/>
              </a:ext>
            </a:extLst>
          </p:cNvPr>
          <p:cNvSpPr>
            <a:spLocks noGrp="1"/>
          </p:cNvSpPr>
          <p:nvPr>
            <p:ph type="dt" sz="half" idx="10"/>
          </p:nvPr>
        </p:nvSpPr>
        <p:spPr/>
        <p:txBody>
          <a:bodyPr/>
          <a:lstStyle/>
          <a:p>
            <a:fld id="{5EF949EC-082D-F14F-90BA-B4B38FA4009F}" type="datetimeFigureOut">
              <a:rPr lang="en-NL" smtClean="0"/>
              <a:t>03/15/2025</a:t>
            </a:fld>
            <a:endParaRPr lang="en-NL"/>
          </a:p>
        </p:txBody>
      </p:sp>
      <p:sp>
        <p:nvSpPr>
          <p:cNvPr id="6" name="Footer Placeholder 5">
            <a:extLst>
              <a:ext uri="{FF2B5EF4-FFF2-40B4-BE49-F238E27FC236}">
                <a16:creationId xmlns:a16="http://schemas.microsoft.com/office/drawing/2014/main" id="{07DA0DF5-DFF0-8437-76B0-E814820F522E}"/>
              </a:ext>
            </a:extLst>
          </p:cNvPr>
          <p:cNvSpPr>
            <a:spLocks noGrp="1"/>
          </p:cNvSpPr>
          <p:nvPr>
            <p:ph type="ftr" sz="quarter" idx="11"/>
          </p:nvPr>
        </p:nvSpPr>
        <p:spPr/>
        <p:txBody>
          <a:bodyPr/>
          <a:lstStyle/>
          <a:p>
            <a:endParaRPr lang="en-NL"/>
          </a:p>
        </p:txBody>
      </p:sp>
      <p:sp>
        <p:nvSpPr>
          <p:cNvPr id="7" name="Slide Number Placeholder 6">
            <a:extLst>
              <a:ext uri="{FF2B5EF4-FFF2-40B4-BE49-F238E27FC236}">
                <a16:creationId xmlns:a16="http://schemas.microsoft.com/office/drawing/2014/main" id="{FBC4E160-FCE8-E923-59C9-4A7CE12150FC}"/>
              </a:ext>
            </a:extLst>
          </p:cNvPr>
          <p:cNvSpPr>
            <a:spLocks noGrp="1"/>
          </p:cNvSpPr>
          <p:nvPr>
            <p:ph type="sldNum" sz="quarter" idx="12"/>
          </p:nvPr>
        </p:nvSpPr>
        <p:spPr/>
        <p:txBody>
          <a:bodyPr/>
          <a:lstStyle/>
          <a:p>
            <a:fld id="{CF0971CE-D03B-1C43-BE5D-AC46648E9376}" type="slidenum">
              <a:rPr lang="en-NL" smtClean="0"/>
              <a:t>‹#›</a:t>
            </a:fld>
            <a:endParaRPr lang="en-NL"/>
          </a:p>
        </p:txBody>
      </p:sp>
    </p:spTree>
    <p:extLst>
      <p:ext uri="{BB962C8B-B14F-4D97-AF65-F5344CB8AC3E}">
        <p14:creationId xmlns:p14="http://schemas.microsoft.com/office/powerpoint/2010/main" val="1046781769"/>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0E6720-7E8A-6C9D-30BC-AAF77B8735D0}"/>
              </a:ext>
            </a:extLst>
          </p:cNvPr>
          <p:cNvSpPr>
            <a:spLocks noGrp="1"/>
          </p:cNvSpPr>
          <p:nvPr>
            <p:ph type="title"/>
          </p:nvPr>
        </p:nvSpPr>
        <p:spPr/>
        <p:txBody>
          <a:bodyPr/>
          <a:lstStyle/>
          <a:p>
            <a:r>
              <a:rPr lang="en-GB"/>
              <a:t>Click to edit Master title style</a:t>
            </a:r>
            <a:endParaRPr lang="en-NL"/>
          </a:p>
        </p:txBody>
      </p:sp>
      <p:sp>
        <p:nvSpPr>
          <p:cNvPr id="3" name="Vertical Text Placeholder 2">
            <a:extLst>
              <a:ext uri="{FF2B5EF4-FFF2-40B4-BE49-F238E27FC236}">
                <a16:creationId xmlns:a16="http://schemas.microsoft.com/office/drawing/2014/main" id="{5CE439BC-06E5-E034-7244-A9DF269B412D}"/>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4" name="Date Placeholder 3">
            <a:extLst>
              <a:ext uri="{FF2B5EF4-FFF2-40B4-BE49-F238E27FC236}">
                <a16:creationId xmlns:a16="http://schemas.microsoft.com/office/drawing/2014/main" id="{6B74B46B-2FB9-AC5A-BDD5-FB07091C2DBB}"/>
              </a:ext>
            </a:extLst>
          </p:cNvPr>
          <p:cNvSpPr>
            <a:spLocks noGrp="1"/>
          </p:cNvSpPr>
          <p:nvPr>
            <p:ph type="dt" sz="half" idx="10"/>
          </p:nvPr>
        </p:nvSpPr>
        <p:spPr/>
        <p:txBody>
          <a:bodyPr/>
          <a:lstStyle/>
          <a:p>
            <a:fld id="{5EF949EC-082D-F14F-90BA-B4B38FA4009F}" type="datetimeFigureOut">
              <a:rPr lang="en-NL" smtClean="0"/>
              <a:t>03/15/2025</a:t>
            </a:fld>
            <a:endParaRPr lang="en-NL"/>
          </a:p>
        </p:txBody>
      </p:sp>
      <p:sp>
        <p:nvSpPr>
          <p:cNvPr id="5" name="Footer Placeholder 4">
            <a:extLst>
              <a:ext uri="{FF2B5EF4-FFF2-40B4-BE49-F238E27FC236}">
                <a16:creationId xmlns:a16="http://schemas.microsoft.com/office/drawing/2014/main" id="{269483D5-3615-835C-773C-3412891AE097}"/>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438D0CCC-5B12-062F-48D6-ACB633020722}"/>
              </a:ext>
            </a:extLst>
          </p:cNvPr>
          <p:cNvSpPr>
            <a:spLocks noGrp="1"/>
          </p:cNvSpPr>
          <p:nvPr>
            <p:ph type="sldNum" sz="quarter" idx="12"/>
          </p:nvPr>
        </p:nvSpPr>
        <p:spPr/>
        <p:txBody>
          <a:bodyPr/>
          <a:lstStyle/>
          <a:p>
            <a:fld id="{CF0971CE-D03B-1C43-BE5D-AC46648E9376}" type="slidenum">
              <a:rPr lang="en-NL" smtClean="0"/>
              <a:t>‹#›</a:t>
            </a:fld>
            <a:endParaRPr lang="en-NL"/>
          </a:p>
        </p:txBody>
      </p:sp>
    </p:spTree>
    <p:extLst>
      <p:ext uri="{BB962C8B-B14F-4D97-AF65-F5344CB8AC3E}">
        <p14:creationId xmlns:p14="http://schemas.microsoft.com/office/powerpoint/2010/main" val="1925572304"/>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6EBF5D7-F032-BBD7-B914-F09CB178E083}"/>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NL"/>
          </a:p>
        </p:txBody>
      </p:sp>
      <p:sp>
        <p:nvSpPr>
          <p:cNvPr id="3" name="Vertical Text Placeholder 2">
            <a:extLst>
              <a:ext uri="{FF2B5EF4-FFF2-40B4-BE49-F238E27FC236}">
                <a16:creationId xmlns:a16="http://schemas.microsoft.com/office/drawing/2014/main" id="{E89AA01A-4B83-0B18-87DB-DF5A7C07776C}"/>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4" name="Date Placeholder 3">
            <a:extLst>
              <a:ext uri="{FF2B5EF4-FFF2-40B4-BE49-F238E27FC236}">
                <a16:creationId xmlns:a16="http://schemas.microsoft.com/office/drawing/2014/main" id="{9856F44C-ED9E-B4D4-DE12-D5A7F4AFB50E}"/>
              </a:ext>
            </a:extLst>
          </p:cNvPr>
          <p:cNvSpPr>
            <a:spLocks noGrp="1"/>
          </p:cNvSpPr>
          <p:nvPr>
            <p:ph type="dt" sz="half" idx="10"/>
          </p:nvPr>
        </p:nvSpPr>
        <p:spPr/>
        <p:txBody>
          <a:bodyPr/>
          <a:lstStyle/>
          <a:p>
            <a:fld id="{5EF949EC-082D-F14F-90BA-B4B38FA4009F}" type="datetimeFigureOut">
              <a:rPr lang="en-NL" smtClean="0"/>
              <a:t>03/15/2025</a:t>
            </a:fld>
            <a:endParaRPr lang="en-NL"/>
          </a:p>
        </p:txBody>
      </p:sp>
      <p:sp>
        <p:nvSpPr>
          <p:cNvPr id="5" name="Footer Placeholder 4">
            <a:extLst>
              <a:ext uri="{FF2B5EF4-FFF2-40B4-BE49-F238E27FC236}">
                <a16:creationId xmlns:a16="http://schemas.microsoft.com/office/drawing/2014/main" id="{222E1590-9DDF-F255-A0F7-5791CEFCC5CD}"/>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CBFA1FF4-4D8F-EDC4-4FF0-909D3BFDD19E}"/>
              </a:ext>
            </a:extLst>
          </p:cNvPr>
          <p:cNvSpPr>
            <a:spLocks noGrp="1"/>
          </p:cNvSpPr>
          <p:nvPr>
            <p:ph type="sldNum" sz="quarter" idx="12"/>
          </p:nvPr>
        </p:nvSpPr>
        <p:spPr/>
        <p:txBody>
          <a:bodyPr/>
          <a:lstStyle/>
          <a:p>
            <a:fld id="{CF0971CE-D03B-1C43-BE5D-AC46648E9376}" type="slidenum">
              <a:rPr lang="en-NL" smtClean="0"/>
              <a:t>‹#›</a:t>
            </a:fld>
            <a:endParaRPr lang="en-NL"/>
          </a:p>
        </p:txBody>
      </p:sp>
    </p:spTree>
    <p:extLst>
      <p:ext uri="{BB962C8B-B14F-4D97-AF65-F5344CB8AC3E}">
        <p14:creationId xmlns:p14="http://schemas.microsoft.com/office/powerpoint/2010/main" val="953887919"/>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710752200"/>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8_Three column photo">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636665" y="4649145"/>
            <a:ext cx="3200400" cy="307777"/>
          </a:xfrm>
        </p:spPr>
        <p:txBody>
          <a:bodyPr lIns="0" tIns="0" rIns="0" bIns="0" anchor="t"/>
          <a:lstStyle>
            <a:lvl1pPr marL="0" indent="0">
              <a:lnSpc>
                <a:spcPct val="100000"/>
              </a:lnSpc>
              <a:spcBef>
                <a:spcPts val="0"/>
              </a:spcBef>
              <a:spcAft>
                <a:spcPts val="0"/>
              </a:spcAft>
              <a:buNone/>
              <a:defRPr sz="2000" b="0">
                <a:solidFill>
                  <a:schemeClr val="accent2"/>
                </a:solidFill>
                <a:latin typeface="+mn-lt"/>
              </a:defRPr>
            </a:lvl1pPr>
            <a:lvl2pPr marL="0" marR="0" indent="0" algn="l" defTabSz="914169" rtl="0" eaLnBrk="1" fontAlgn="auto" latinLnBrk="0" hangingPunct="1">
              <a:lnSpc>
                <a:spcPct val="100000"/>
              </a:lnSpc>
              <a:spcBef>
                <a:spcPts val="0"/>
              </a:spcBef>
              <a:spcAft>
                <a:spcPts val="687"/>
              </a:spcAft>
              <a:buClrTx/>
              <a:buSzPct val="90000"/>
              <a:buFont typeface="Arial" panose="020B0604020202020204" pitchFamily="34" charset="0"/>
              <a:buNone/>
              <a:tabLst/>
              <a:defRPr sz="1400">
                <a:solidFill>
                  <a:schemeClr val="accent2"/>
                </a:solidFill>
              </a:defRPr>
            </a:lvl2pPr>
            <a:lvl3pPr marL="448095" indent="0">
              <a:buNone/>
              <a:defRPr/>
            </a:lvl3pPr>
            <a:lvl4pPr marL="672145" indent="0">
              <a:buNone/>
              <a:defRPr/>
            </a:lvl4pPr>
            <a:lvl5pPr marL="896192" indent="0">
              <a:buNone/>
              <a:defRPr/>
            </a:lvl5pPr>
          </a:lstStyle>
          <a:p>
            <a:pPr lvl="0"/>
            <a:r>
              <a:rPr lang="en-US"/>
              <a:t>Paragraph title Segoe</a:t>
            </a:r>
          </a:p>
        </p:txBody>
      </p:sp>
      <p:sp>
        <p:nvSpPr>
          <p:cNvPr id="9" name="Text Placeholder 4"/>
          <p:cNvSpPr>
            <a:spLocks noGrp="1"/>
          </p:cNvSpPr>
          <p:nvPr>
            <p:ph type="body" sz="quarter" idx="12" hasCustomPrompt="1"/>
          </p:nvPr>
        </p:nvSpPr>
        <p:spPr>
          <a:xfrm>
            <a:off x="4490109" y="4649145"/>
            <a:ext cx="3200400" cy="307777"/>
          </a:xfrm>
        </p:spPr>
        <p:txBody>
          <a:bodyPr lIns="0" tIns="0" rIns="0" bIns="0" anchor="t"/>
          <a:lstStyle>
            <a:lvl1pPr marL="0" indent="0">
              <a:lnSpc>
                <a:spcPct val="100000"/>
              </a:lnSpc>
              <a:spcBef>
                <a:spcPts val="0"/>
              </a:spcBef>
              <a:spcAft>
                <a:spcPts val="0"/>
              </a:spcAft>
              <a:buNone/>
              <a:defRPr lang="en-US" sz="2000" b="0" kern="1200" spc="0" baseline="0" dirty="0" smtClean="0">
                <a:solidFill>
                  <a:schemeClr val="accent2"/>
                </a:solidFill>
                <a:latin typeface="+mn-lt"/>
                <a:ea typeface="+mn-ea"/>
                <a:cs typeface="+mn-cs"/>
              </a:defRPr>
            </a:lvl1pPr>
            <a:lvl2pPr marL="0" marR="0" indent="0" algn="l" defTabSz="914169" rtl="0" eaLnBrk="1" fontAlgn="auto" latinLnBrk="0" hangingPunct="1">
              <a:lnSpc>
                <a:spcPct val="100000"/>
              </a:lnSpc>
              <a:spcBef>
                <a:spcPts val="0"/>
              </a:spcBef>
              <a:spcAft>
                <a:spcPts val="687"/>
              </a:spcAft>
              <a:buClrTx/>
              <a:buSzPct val="90000"/>
              <a:buFont typeface="Arial" panose="020B0604020202020204" pitchFamily="34" charset="0"/>
              <a:buNone/>
              <a:tabLst/>
              <a:defRPr sz="1400">
                <a:solidFill>
                  <a:schemeClr val="accent2"/>
                </a:solidFill>
              </a:defRPr>
            </a:lvl2pPr>
            <a:lvl3pPr marL="448095" indent="0">
              <a:buNone/>
              <a:defRPr/>
            </a:lvl3pPr>
            <a:lvl4pPr marL="672145" indent="0">
              <a:buNone/>
              <a:defRPr/>
            </a:lvl4pPr>
            <a:lvl5pPr marL="896192" indent="0">
              <a:buNone/>
              <a:defRPr/>
            </a:lvl5pPr>
          </a:lstStyle>
          <a:p>
            <a:pPr lvl="0"/>
            <a:r>
              <a:rPr lang="en-US"/>
              <a:t>Paragraph title Segoe</a:t>
            </a:r>
          </a:p>
        </p:txBody>
      </p:sp>
      <p:sp>
        <p:nvSpPr>
          <p:cNvPr id="10" name="Text Placeholder 4"/>
          <p:cNvSpPr>
            <a:spLocks noGrp="1"/>
          </p:cNvSpPr>
          <p:nvPr>
            <p:ph type="body" sz="quarter" idx="13" hasCustomPrompt="1"/>
          </p:nvPr>
        </p:nvSpPr>
        <p:spPr>
          <a:xfrm>
            <a:off x="8337204" y="4649145"/>
            <a:ext cx="3200400" cy="307777"/>
          </a:xfrm>
        </p:spPr>
        <p:txBody>
          <a:bodyPr lIns="0" tIns="0" rIns="0" bIns="0" anchor="t"/>
          <a:lstStyle>
            <a:lvl1pPr marL="0" indent="0">
              <a:lnSpc>
                <a:spcPct val="100000"/>
              </a:lnSpc>
              <a:spcBef>
                <a:spcPts val="0"/>
              </a:spcBef>
              <a:spcAft>
                <a:spcPts val="0"/>
              </a:spcAft>
              <a:buNone/>
              <a:defRPr lang="en-US" sz="2000" b="0" kern="1200" spc="0" baseline="0" dirty="0">
                <a:solidFill>
                  <a:schemeClr val="accent2"/>
                </a:solidFill>
                <a:latin typeface="+mn-lt"/>
                <a:ea typeface="+mn-ea"/>
                <a:cs typeface="+mn-cs"/>
              </a:defRPr>
            </a:lvl1pPr>
            <a:lvl2pPr marL="0" marR="0" indent="0" algn="l" defTabSz="914169" rtl="0" eaLnBrk="1" fontAlgn="auto" latinLnBrk="0" hangingPunct="1">
              <a:lnSpc>
                <a:spcPct val="100000"/>
              </a:lnSpc>
              <a:spcBef>
                <a:spcPts val="0"/>
              </a:spcBef>
              <a:spcAft>
                <a:spcPts val="687"/>
              </a:spcAft>
              <a:buClrTx/>
              <a:buSzPct val="90000"/>
              <a:buFont typeface="Arial" panose="020B0604020202020204" pitchFamily="34" charset="0"/>
              <a:buNone/>
              <a:tabLst/>
              <a:defRPr sz="1400">
                <a:solidFill>
                  <a:schemeClr val="accent2"/>
                </a:solidFill>
              </a:defRPr>
            </a:lvl2pPr>
            <a:lvl3pPr marL="448095" indent="0">
              <a:buNone/>
              <a:defRPr/>
            </a:lvl3pPr>
            <a:lvl4pPr marL="672145" indent="0">
              <a:buNone/>
              <a:defRPr/>
            </a:lvl4pPr>
            <a:lvl5pPr marL="896192" indent="0">
              <a:buNone/>
              <a:defRPr/>
            </a:lvl5pPr>
          </a:lstStyle>
          <a:p>
            <a:pPr lvl="0"/>
            <a:r>
              <a:rPr lang="en-US"/>
              <a:t>Paragraph title Segoe</a:t>
            </a:r>
          </a:p>
        </p:txBody>
      </p:sp>
      <p:sp>
        <p:nvSpPr>
          <p:cNvPr id="18" name="Text Placeholder 4">
            <a:extLst>
              <a:ext uri="{FF2B5EF4-FFF2-40B4-BE49-F238E27FC236}">
                <a16:creationId xmlns:a16="http://schemas.microsoft.com/office/drawing/2014/main" id="{DC10F773-A52F-470B-9931-8DE9F5B4B3DD}"/>
              </a:ext>
            </a:extLst>
          </p:cNvPr>
          <p:cNvSpPr>
            <a:spLocks noGrp="1"/>
          </p:cNvSpPr>
          <p:nvPr>
            <p:ph type="body" sz="quarter" idx="15" hasCustomPrompt="1"/>
          </p:nvPr>
        </p:nvSpPr>
        <p:spPr>
          <a:xfrm>
            <a:off x="636665" y="5292614"/>
            <a:ext cx="3200400" cy="215444"/>
          </a:xfrm>
        </p:spPr>
        <p:txBody>
          <a:bodyPr lIns="0" tIns="0" rIns="0" bIns="0"/>
          <a:lstStyle>
            <a:lvl1pPr marL="0" indent="0">
              <a:lnSpc>
                <a:spcPct val="100000"/>
              </a:lnSpc>
              <a:spcBef>
                <a:spcPts val="0"/>
              </a:spcBef>
              <a:spcAft>
                <a:spcPts val="1200"/>
              </a:spcAft>
              <a:buNone/>
              <a:defRPr lang="en-US" sz="1400" kern="1200" spc="0" baseline="0" dirty="0">
                <a:solidFill>
                  <a:schemeClr val="tx1"/>
                </a:solidFill>
                <a:latin typeface="+mn-lt"/>
                <a:ea typeface="+mn-ea"/>
                <a:cs typeface="+mn-cs"/>
              </a:defRPr>
            </a:lvl1pPr>
            <a:lvl2pPr marL="0" marR="0" indent="0" algn="l" defTabSz="914169" rtl="0" eaLnBrk="1" fontAlgn="auto" latinLnBrk="0" hangingPunct="1">
              <a:lnSpc>
                <a:spcPct val="100000"/>
              </a:lnSpc>
              <a:spcBef>
                <a:spcPts val="0"/>
              </a:spcBef>
              <a:spcAft>
                <a:spcPts val="687"/>
              </a:spcAft>
              <a:buClrTx/>
              <a:buSzPct val="90000"/>
              <a:buFont typeface="Arial" panose="020B0604020202020204" pitchFamily="34" charset="0"/>
              <a:buNone/>
              <a:tabLst/>
              <a:defRPr sz="1400">
                <a:solidFill>
                  <a:schemeClr val="accent2"/>
                </a:solidFill>
              </a:defRPr>
            </a:lvl2pPr>
            <a:lvl3pPr marL="448095" indent="0">
              <a:buNone/>
              <a:defRPr/>
            </a:lvl3pPr>
            <a:lvl4pPr marL="672145" indent="0">
              <a:buNone/>
              <a:defRPr/>
            </a:lvl4pPr>
            <a:lvl5pPr marL="896192" indent="0">
              <a:buNone/>
              <a:defRPr/>
            </a:lvl5pPr>
          </a:lstStyle>
          <a:p>
            <a:pPr lvl="0"/>
            <a:r>
              <a:rPr lang="en-US"/>
              <a:t>Paragraph title Segoe</a:t>
            </a:r>
          </a:p>
        </p:txBody>
      </p:sp>
      <p:sp>
        <p:nvSpPr>
          <p:cNvPr id="21" name="Text Placeholder 4">
            <a:extLst>
              <a:ext uri="{FF2B5EF4-FFF2-40B4-BE49-F238E27FC236}">
                <a16:creationId xmlns:a16="http://schemas.microsoft.com/office/drawing/2014/main" id="{A2A167BB-43F6-4CB1-B683-BF162C41D73F}"/>
              </a:ext>
            </a:extLst>
          </p:cNvPr>
          <p:cNvSpPr>
            <a:spLocks noGrp="1"/>
          </p:cNvSpPr>
          <p:nvPr>
            <p:ph type="body" sz="quarter" idx="16" hasCustomPrompt="1"/>
          </p:nvPr>
        </p:nvSpPr>
        <p:spPr>
          <a:xfrm>
            <a:off x="4484688" y="5292614"/>
            <a:ext cx="3200400" cy="215444"/>
          </a:xfrm>
        </p:spPr>
        <p:txBody>
          <a:bodyPr lIns="0" tIns="0" rIns="0" bIns="0"/>
          <a:lstStyle>
            <a:lvl1pPr marL="0" indent="0">
              <a:lnSpc>
                <a:spcPct val="100000"/>
              </a:lnSpc>
              <a:spcBef>
                <a:spcPts val="0"/>
              </a:spcBef>
              <a:spcAft>
                <a:spcPts val="1200"/>
              </a:spcAft>
              <a:buNone/>
              <a:defRPr lang="en-US" sz="1400" kern="1200" spc="0" baseline="0" dirty="0">
                <a:solidFill>
                  <a:schemeClr val="tx1"/>
                </a:solidFill>
                <a:latin typeface="+mn-lt"/>
                <a:ea typeface="+mn-ea"/>
                <a:cs typeface="+mn-cs"/>
              </a:defRPr>
            </a:lvl1pPr>
            <a:lvl2pPr marL="0" marR="0" indent="0" algn="l" defTabSz="914169" rtl="0" eaLnBrk="1" fontAlgn="auto" latinLnBrk="0" hangingPunct="1">
              <a:lnSpc>
                <a:spcPct val="100000"/>
              </a:lnSpc>
              <a:spcBef>
                <a:spcPts val="0"/>
              </a:spcBef>
              <a:spcAft>
                <a:spcPts val="687"/>
              </a:spcAft>
              <a:buClrTx/>
              <a:buSzPct val="90000"/>
              <a:buFont typeface="Arial" panose="020B0604020202020204" pitchFamily="34" charset="0"/>
              <a:buNone/>
              <a:tabLst/>
              <a:defRPr sz="1400">
                <a:solidFill>
                  <a:schemeClr val="accent2"/>
                </a:solidFill>
              </a:defRPr>
            </a:lvl2pPr>
            <a:lvl3pPr marL="448095" indent="0">
              <a:buNone/>
              <a:defRPr/>
            </a:lvl3pPr>
            <a:lvl4pPr marL="672145" indent="0">
              <a:buNone/>
              <a:defRPr/>
            </a:lvl4pPr>
            <a:lvl5pPr marL="896192" indent="0">
              <a:buNone/>
              <a:defRPr/>
            </a:lvl5pPr>
          </a:lstStyle>
          <a:p>
            <a:pPr lvl="0"/>
            <a:r>
              <a:rPr lang="en-US"/>
              <a:t>Paragraph title Segoe</a:t>
            </a:r>
          </a:p>
        </p:txBody>
      </p:sp>
      <p:sp>
        <p:nvSpPr>
          <p:cNvPr id="22" name="Text Placeholder 4">
            <a:extLst>
              <a:ext uri="{FF2B5EF4-FFF2-40B4-BE49-F238E27FC236}">
                <a16:creationId xmlns:a16="http://schemas.microsoft.com/office/drawing/2014/main" id="{EDA8271B-710A-4BBA-A75C-BB8089933C4C}"/>
              </a:ext>
            </a:extLst>
          </p:cNvPr>
          <p:cNvSpPr>
            <a:spLocks noGrp="1"/>
          </p:cNvSpPr>
          <p:nvPr>
            <p:ph type="body" sz="quarter" idx="17" hasCustomPrompt="1"/>
          </p:nvPr>
        </p:nvSpPr>
        <p:spPr>
          <a:xfrm>
            <a:off x="8354935" y="5292614"/>
            <a:ext cx="3200400" cy="215444"/>
          </a:xfrm>
        </p:spPr>
        <p:txBody>
          <a:bodyPr lIns="0" tIns="0" rIns="0" bIns="0"/>
          <a:lstStyle>
            <a:lvl1pPr marL="0" indent="0">
              <a:lnSpc>
                <a:spcPct val="100000"/>
              </a:lnSpc>
              <a:spcBef>
                <a:spcPts val="0"/>
              </a:spcBef>
              <a:spcAft>
                <a:spcPts val="1200"/>
              </a:spcAft>
              <a:buNone/>
              <a:defRPr lang="en-US" sz="1400" kern="1200" spc="0" baseline="0" dirty="0">
                <a:solidFill>
                  <a:schemeClr val="tx1"/>
                </a:solidFill>
                <a:latin typeface="+mn-lt"/>
                <a:ea typeface="+mn-ea"/>
                <a:cs typeface="+mn-cs"/>
              </a:defRPr>
            </a:lvl1pPr>
            <a:lvl2pPr marL="0" marR="0" indent="0" algn="l" defTabSz="914169" rtl="0" eaLnBrk="1" fontAlgn="auto" latinLnBrk="0" hangingPunct="1">
              <a:lnSpc>
                <a:spcPct val="100000"/>
              </a:lnSpc>
              <a:spcBef>
                <a:spcPts val="0"/>
              </a:spcBef>
              <a:spcAft>
                <a:spcPts val="687"/>
              </a:spcAft>
              <a:buClrTx/>
              <a:buSzPct val="90000"/>
              <a:buFont typeface="Arial" panose="020B0604020202020204" pitchFamily="34" charset="0"/>
              <a:buNone/>
              <a:tabLst/>
              <a:defRPr sz="1400">
                <a:solidFill>
                  <a:schemeClr val="accent2"/>
                </a:solidFill>
              </a:defRPr>
            </a:lvl2pPr>
            <a:lvl3pPr marL="448095" indent="0">
              <a:buNone/>
              <a:defRPr/>
            </a:lvl3pPr>
            <a:lvl4pPr marL="672145" indent="0">
              <a:buNone/>
              <a:defRPr/>
            </a:lvl4pPr>
            <a:lvl5pPr marL="896192" indent="0">
              <a:buNone/>
              <a:defRPr/>
            </a:lvl5pPr>
          </a:lstStyle>
          <a:p>
            <a:pPr lvl="0"/>
            <a:r>
              <a:rPr lang="en-US"/>
              <a:t>Paragraph title Segoe</a:t>
            </a:r>
          </a:p>
        </p:txBody>
      </p:sp>
      <p:sp>
        <p:nvSpPr>
          <p:cNvPr id="2" name="Title 1">
            <a:extLst>
              <a:ext uri="{FF2B5EF4-FFF2-40B4-BE49-F238E27FC236}">
                <a16:creationId xmlns:a16="http://schemas.microsoft.com/office/drawing/2014/main" id="{2F98A358-C4D8-41FD-B044-0DF65139CDCF}"/>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2542079911"/>
      </p:ext>
    </p:extLst>
  </p:cSld>
  <p:clrMapOvr>
    <a:masterClrMapping/>
  </p:clrMapOvr>
  <p:transition>
    <p:fade/>
  </p:transition>
  <p:extLst>
    <p:ext uri="{DCECCB84-F9BA-43D5-87BE-67443E8EF086}">
      <p15:sldGuideLst xmlns:p15="http://schemas.microsoft.com/office/powerpoint/2012/main">
        <p15:guide id="1" orient="horz" pos="2352">
          <p15:clr>
            <a:srgbClr val="FBAE40"/>
          </p15:clr>
        </p15:guide>
        <p15:guide id="2" orient="horz" pos="1896">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centere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FBB3962-48CD-46D8-9505-931111379C69}"/>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384172963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entered with sub">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5AD2F76-9A26-44BB-92FC-E2D3F11A63ED}"/>
              </a:ext>
            </a:extLst>
          </p:cNvPr>
          <p:cNvSpPr>
            <a:spLocks noGrp="1"/>
          </p:cNvSpPr>
          <p:nvPr>
            <p:ph type="body" sz="quarter" idx="10"/>
          </p:nvPr>
        </p:nvSpPr>
        <p:spPr>
          <a:xfrm>
            <a:off x="588264" y="1030054"/>
            <a:ext cx="11021125" cy="310863"/>
          </a:xfrm>
        </p:spPr>
        <p:txBody>
          <a:bodyPr/>
          <a:lstStyle>
            <a:lvl1pPr marL="0" indent="0" algn="ctr">
              <a:buNone/>
              <a:defRPr kumimoji="0" lang="en-US" sz="2000" b="0" i="0" u="none" strike="noStrike" kern="1200" cap="none" spc="0" normalizeH="0" baseline="0" dirty="0" smtClean="0">
                <a:ln>
                  <a:noFill/>
                </a:ln>
                <a:solidFill>
                  <a:srgbClr val="50E6FF"/>
                </a:solidFill>
                <a:effectLst/>
                <a:uLnTx/>
                <a:uFillTx/>
                <a:latin typeface="Segoe UI"/>
                <a:ea typeface="+mn-ea"/>
                <a:cs typeface="+mn-cs"/>
              </a:defRPr>
            </a:lvl1pPr>
            <a:lvl2pPr marL="228594" indent="0">
              <a:buNone/>
              <a:defRPr/>
            </a:lvl2pPr>
            <a:lvl3pPr marL="457189" indent="0">
              <a:buNone/>
              <a:defRPr/>
            </a:lvl3pPr>
            <a:lvl4pPr marL="661971" indent="0">
              <a:buNone/>
              <a:defRPr/>
            </a:lvl4pPr>
            <a:lvl5pPr marL="855641"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D989D4D6-6723-4AFB-B86D-1485DA52ABD4}"/>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45048740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_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492443"/>
          </a:xfrm>
        </p:spPr>
        <p:txBody>
          <a:bodyPr/>
          <a:lstStyle/>
          <a:p>
            <a:r>
              <a:rPr lang="en-US"/>
              <a:t>Click to edit Master title style</a:t>
            </a:r>
          </a:p>
        </p:txBody>
      </p:sp>
      <p:sp>
        <p:nvSpPr>
          <p:cNvPr id="4" name="Text Placeholder 3"/>
          <p:cNvSpPr>
            <a:spLocks noGrp="1"/>
          </p:cNvSpPr>
          <p:nvPr>
            <p:ph type="body" sz="quarter" idx="10"/>
          </p:nvPr>
        </p:nvSpPr>
        <p:spPr>
          <a:xfrm>
            <a:off x="588265" y="3918311"/>
            <a:ext cx="3404073" cy="2213512"/>
          </a:xfrm>
        </p:spPr>
        <p:txBody>
          <a:bodyPr wrap="square">
            <a:spAutoFit/>
          </a:bodyPr>
          <a:lstStyle>
            <a:lvl1pPr marL="0" indent="0" algn="l">
              <a:spcBef>
                <a:spcPts val="0"/>
              </a:spcBef>
              <a:spcAft>
                <a:spcPts val="600"/>
              </a:spcAft>
              <a:buClr>
                <a:schemeClr val="tx1"/>
              </a:buClr>
              <a:buFont typeface="Wingdings" panose="05000000000000000000" pitchFamily="2" charset="2"/>
              <a:buNone/>
              <a:defRPr sz="2000" b="0">
                <a:solidFill>
                  <a:schemeClr val="accent1"/>
                </a:solidFill>
                <a:latin typeface="+mj-lt"/>
                <a:cs typeface="Segoe UI" panose="020B0502040204020203" pitchFamily="34" charset="0"/>
              </a:defRPr>
            </a:lvl1pPr>
            <a:lvl2pPr marL="0" indent="0" algn="l">
              <a:spcBef>
                <a:spcPts val="600"/>
              </a:spcBef>
              <a:spcAft>
                <a:spcPts val="600"/>
              </a:spcAft>
              <a:buFont typeface="Wingdings" panose="05000000000000000000" pitchFamily="2" charset="2"/>
              <a:buNone/>
              <a:defRPr sz="1600" b="1"/>
            </a:lvl2pPr>
            <a:lvl3pPr marL="0" indent="0" algn="l">
              <a:spcAft>
                <a:spcPts val="600"/>
              </a:spcAft>
              <a:buFont typeface="Wingdings" panose="05000000000000000000" pitchFamily="2" charset="2"/>
              <a:buNone/>
              <a:tabLst/>
              <a:defRPr sz="1200" b="0"/>
            </a:lvl3pPr>
            <a:lvl4pPr marL="0" indent="0" algn="l">
              <a:spcAft>
                <a:spcPts val="0"/>
              </a:spcAft>
              <a:buFont typeface="Wingdings" panose="05000000000000000000" pitchFamily="2" charset="2"/>
              <a:buNone/>
              <a:defRPr sz="1051" b="0">
                <a:solidFill>
                  <a:schemeClr val="accent3"/>
                </a:solidFill>
              </a:defRPr>
            </a:lvl4pPr>
            <a:lvl5pPr marL="171446" indent="-171446" algn="l">
              <a:buFont typeface="Arial" panose="020B0604020202020204" pitchFamily="34" charset="0"/>
              <a:buChar char="•"/>
              <a:tabLst/>
              <a:defRPr sz="1100" b="0"/>
            </a:lvl5pPr>
            <a:lvl6pPr marL="0" indent="0">
              <a:spcBef>
                <a:spcPts val="1200"/>
              </a:spcBef>
              <a:buFontTx/>
              <a:buNone/>
              <a:defRPr sz="1100" b="1"/>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a:t>
            </a:r>
          </a:p>
        </p:txBody>
      </p:sp>
      <p:sp>
        <p:nvSpPr>
          <p:cNvPr id="9" name="Text Placeholder 3">
            <a:extLst>
              <a:ext uri="{FF2B5EF4-FFF2-40B4-BE49-F238E27FC236}">
                <a16:creationId xmlns:a16="http://schemas.microsoft.com/office/drawing/2014/main" id="{83A62D90-AA40-4029-8545-32ED1317327A}"/>
              </a:ext>
            </a:extLst>
          </p:cNvPr>
          <p:cNvSpPr>
            <a:spLocks noGrp="1"/>
          </p:cNvSpPr>
          <p:nvPr>
            <p:ph type="body" sz="quarter" idx="11"/>
          </p:nvPr>
        </p:nvSpPr>
        <p:spPr>
          <a:xfrm>
            <a:off x="4393965" y="3918311"/>
            <a:ext cx="3404073" cy="2213512"/>
          </a:xfrm>
        </p:spPr>
        <p:txBody>
          <a:bodyPr wrap="square">
            <a:spAutoFit/>
          </a:bodyPr>
          <a:lstStyle>
            <a:lvl1pPr marL="0" indent="0" algn="l">
              <a:spcBef>
                <a:spcPts val="0"/>
              </a:spcBef>
              <a:spcAft>
                <a:spcPts val="600"/>
              </a:spcAft>
              <a:buClr>
                <a:schemeClr val="tx1"/>
              </a:buClr>
              <a:buFont typeface="Wingdings" panose="05000000000000000000" pitchFamily="2" charset="2"/>
              <a:buNone/>
              <a:defRPr sz="2000" b="0">
                <a:solidFill>
                  <a:schemeClr val="accent1"/>
                </a:solidFill>
                <a:latin typeface="+mj-lt"/>
                <a:cs typeface="Segoe UI" panose="020B0502040204020203" pitchFamily="34" charset="0"/>
              </a:defRPr>
            </a:lvl1pPr>
            <a:lvl2pPr marL="0" indent="0" algn="l">
              <a:spcBef>
                <a:spcPts val="600"/>
              </a:spcBef>
              <a:spcAft>
                <a:spcPts val="600"/>
              </a:spcAft>
              <a:buFont typeface="Wingdings" panose="05000000000000000000" pitchFamily="2" charset="2"/>
              <a:buNone/>
              <a:defRPr sz="1600" b="1"/>
            </a:lvl2pPr>
            <a:lvl3pPr marL="0" indent="0" algn="l">
              <a:spcAft>
                <a:spcPts val="600"/>
              </a:spcAft>
              <a:buFont typeface="Wingdings" panose="05000000000000000000" pitchFamily="2" charset="2"/>
              <a:buNone/>
              <a:tabLst/>
              <a:defRPr sz="1200" b="0"/>
            </a:lvl3pPr>
            <a:lvl4pPr marL="0" indent="0" algn="l">
              <a:spcAft>
                <a:spcPts val="0"/>
              </a:spcAft>
              <a:buFont typeface="Wingdings" panose="05000000000000000000" pitchFamily="2" charset="2"/>
              <a:buNone/>
              <a:defRPr sz="1051" b="0">
                <a:solidFill>
                  <a:schemeClr val="accent3"/>
                </a:solidFill>
              </a:defRPr>
            </a:lvl4pPr>
            <a:lvl5pPr marL="171446" indent="-171446" algn="l">
              <a:buFont typeface="Arial" panose="020B0604020202020204" pitchFamily="34" charset="0"/>
              <a:buChar char="•"/>
              <a:tabLst/>
              <a:defRPr sz="1100" b="0"/>
            </a:lvl5pPr>
            <a:lvl6pPr marL="0" indent="0">
              <a:spcBef>
                <a:spcPts val="1200"/>
              </a:spcBef>
              <a:buFontTx/>
              <a:buNone/>
              <a:defRPr sz="1100" b="1"/>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a:t>
            </a:r>
          </a:p>
        </p:txBody>
      </p:sp>
      <p:sp>
        <p:nvSpPr>
          <p:cNvPr id="10" name="Text Placeholder 3">
            <a:extLst>
              <a:ext uri="{FF2B5EF4-FFF2-40B4-BE49-F238E27FC236}">
                <a16:creationId xmlns:a16="http://schemas.microsoft.com/office/drawing/2014/main" id="{92D2AC45-1C55-4CB8-AD4A-B3A4D616CD5A}"/>
              </a:ext>
            </a:extLst>
          </p:cNvPr>
          <p:cNvSpPr>
            <a:spLocks noGrp="1"/>
          </p:cNvSpPr>
          <p:nvPr>
            <p:ph type="body" sz="quarter" idx="12"/>
          </p:nvPr>
        </p:nvSpPr>
        <p:spPr>
          <a:xfrm>
            <a:off x="8199665" y="3918311"/>
            <a:ext cx="3404073" cy="2213512"/>
          </a:xfrm>
        </p:spPr>
        <p:txBody>
          <a:bodyPr wrap="square">
            <a:spAutoFit/>
          </a:bodyPr>
          <a:lstStyle>
            <a:lvl1pPr marL="0" indent="0" algn="l">
              <a:spcBef>
                <a:spcPts val="0"/>
              </a:spcBef>
              <a:spcAft>
                <a:spcPts val="600"/>
              </a:spcAft>
              <a:buClr>
                <a:schemeClr val="tx1"/>
              </a:buClr>
              <a:buFont typeface="Wingdings" panose="05000000000000000000" pitchFamily="2" charset="2"/>
              <a:buNone/>
              <a:defRPr sz="2000" b="0">
                <a:solidFill>
                  <a:schemeClr val="accent1"/>
                </a:solidFill>
                <a:latin typeface="+mj-lt"/>
                <a:cs typeface="Segoe UI" panose="020B0502040204020203" pitchFamily="34" charset="0"/>
              </a:defRPr>
            </a:lvl1pPr>
            <a:lvl2pPr marL="0" indent="0" algn="l">
              <a:spcBef>
                <a:spcPts val="600"/>
              </a:spcBef>
              <a:spcAft>
                <a:spcPts val="600"/>
              </a:spcAft>
              <a:buFont typeface="Wingdings" panose="05000000000000000000" pitchFamily="2" charset="2"/>
              <a:buNone/>
              <a:defRPr sz="1600" b="1"/>
            </a:lvl2pPr>
            <a:lvl3pPr marL="0" indent="0" algn="l">
              <a:spcAft>
                <a:spcPts val="600"/>
              </a:spcAft>
              <a:buFont typeface="Wingdings" panose="05000000000000000000" pitchFamily="2" charset="2"/>
              <a:buNone/>
              <a:tabLst/>
              <a:defRPr sz="1200" b="0"/>
            </a:lvl3pPr>
            <a:lvl4pPr marL="0" indent="0" algn="l">
              <a:spcAft>
                <a:spcPts val="0"/>
              </a:spcAft>
              <a:buFont typeface="Wingdings" panose="05000000000000000000" pitchFamily="2" charset="2"/>
              <a:buNone/>
              <a:defRPr sz="1051" b="0">
                <a:solidFill>
                  <a:schemeClr val="accent3"/>
                </a:solidFill>
              </a:defRPr>
            </a:lvl4pPr>
            <a:lvl5pPr marL="171446" indent="-171446" algn="l">
              <a:buFont typeface="Arial" panose="020B0604020202020204" pitchFamily="34" charset="0"/>
              <a:buChar char="•"/>
              <a:tabLst/>
              <a:defRPr sz="1100" b="0"/>
            </a:lvl5pPr>
            <a:lvl6pPr marL="0" indent="0">
              <a:spcBef>
                <a:spcPts val="1200"/>
              </a:spcBef>
              <a:buFontTx/>
              <a:buNone/>
              <a:defRPr sz="1100" b="1"/>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a:t>
            </a:r>
          </a:p>
        </p:txBody>
      </p:sp>
    </p:spTree>
    <p:extLst>
      <p:ext uri="{BB962C8B-B14F-4D97-AF65-F5344CB8AC3E}">
        <p14:creationId xmlns:p14="http://schemas.microsoft.com/office/powerpoint/2010/main" val="141950773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7_CENTER TITLE">
    <p:spTree>
      <p:nvGrpSpPr>
        <p:cNvPr id="1" name=""/>
        <p:cNvGrpSpPr/>
        <p:nvPr/>
      </p:nvGrpSpPr>
      <p:grpSpPr>
        <a:xfrm>
          <a:off x="0" y="0"/>
          <a:ext cx="0" cy="0"/>
          <a:chOff x="0" y="0"/>
          <a:chExt cx="0" cy="0"/>
        </a:xfrm>
      </p:grpSpPr>
      <p:sp>
        <p:nvSpPr>
          <p:cNvPr id="5" name="Picture Placeholder 13">
            <a:extLst>
              <a:ext uri="{FF2B5EF4-FFF2-40B4-BE49-F238E27FC236}">
                <a16:creationId xmlns:a16="http://schemas.microsoft.com/office/drawing/2014/main" id="{E5E3A014-5A06-4F5B-A16D-FAE75F7C1A48}"/>
              </a:ext>
            </a:extLst>
          </p:cNvPr>
          <p:cNvSpPr>
            <a:spLocks noGrp="1"/>
          </p:cNvSpPr>
          <p:nvPr>
            <p:ph type="pic" sz="quarter" idx="13"/>
          </p:nvPr>
        </p:nvSpPr>
        <p:spPr>
          <a:xfrm>
            <a:off x="0" y="0"/>
            <a:ext cx="5951539" cy="6858000"/>
          </a:xfrm>
          <a:solidFill>
            <a:schemeClr val="tx1">
              <a:lumMod val="95000"/>
            </a:schemeClr>
          </a:solidFill>
        </p:spPr>
        <p:txBody>
          <a:bodyPr>
            <a:noAutofit/>
          </a:bodyPr>
          <a:lstStyle>
            <a:lvl1pPr>
              <a:defRPr>
                <a:solidFill>
                  <a:sysClr val="windowText" lastClr="000000"/>
                </a:solidFill>
              </a:defRPr>
            </a:lvl1pPr>
          </a:lstStyle>
          <a:p>
            <a:endParaRPr lang="en-US"/>
          </a:p>
        </p:txBody>
      </p:sp>
    </p:spTree>
    <p:extLst>
      <p:ext uri="{BB962C8B-B14F-4D97-AF65-F5344CB8AC3E}">
        <p14:creationId xmlns:p14="http://schemas.microsoft.com/office/powerpoint/2010/main" val="37922512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AD36F-C0EA-4185-ADAF-F4A4448F9B3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0BDE36F-14B3-4AEA-BBE4-F2EE70EFF2E0}"/>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EFDD11CB-ED34-4B12-9625-610FCC21DBAC}"/>
              </a:ext>
            </a:extLst>
          </p:cNvPr>
          <p:cNvSpPr>
            <a:spLocks noGrp="1"/>
          </p:cNvSpPr>
          <p:nvPr>
            <p:ph type="ftr" sz="quarter" idx="11"/>
          </p:nvPr>
        </p:nvSpPr>
        <p:spPr/>
        <p:txBody>
          <a:bodyPr/>
          <a:lstStyle/>
          <a:p>
            <a:r>
              <a:rPr lang="en-US"/>
              <a:t>MICROSOFT CONFIDENTIAL</a:t>
            </a:r>
          </a:p>
        </p:txBody>
      </p:sp>
      <p:sp>
        <p:nvSpPr>
          <p:cNvPr id="5" name="Slide Number Placeholder 4">
            <a:extLst>
              <a:ext uri="{FF2B5EF4-FFF2-40B4-BE49-F238E27FC236}">
                <a16:creationId xmlns:a16="http://schemas.microsoft.com/office/drawing/2014/main" id="{4891EFBA-AD95-4FFB-A16C-C724F65090FB}"/>
              </a:ext>
            </a:extLst>
          </p:cNvPr>
          <p:cNvSpPr>
            <a:spLocks noGrp="1"/>
          </p:cNvSpPr>
          <p:nvPr>
            <p:ph type="sldNum" sz="quarter" idx="12"/>
          </p:nvPr>
        </p:nvSpPr>
        <p:spPr/>
        <p:txBody>
          <a:bodyPr/>
          <a:lstStyle/>
          <a:p>
            <a:fld id="{92952735-9F7B-40AF-A7B3-40E1B5550C31}" type="slidenum">
              <a:rPr lang="en-US" smtClean="0"/>
              <a:pPr/>
              <a:t>‹#›</a:t>
            </a:fld>
            <a:endParaRPr lang="en-US"/>
          </a:p>
        </p:txBody>
      </p:sp>
    </p:spTree>
    <p:extLst>
      <p:ext uri="{BB962C8B-B14F-4D97-AF65-F5344CB8AC3E}">
        <p14:creationId xmlns:p14="http://schemas.microsoft.com/office/powerpoint/2010/main" val="87948071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6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6871065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mp; SUB">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p:txBody>
          <a:bodyPr/>
          <a:lstStyle>
            <a:lvl1pPr algn="ctr">
              <a:defRPr/>
            </a:lvl1pPr>
          </a:lstStyle>
          <a:p>
            <a:r>
              <a:rPr lang="en-US"/>
              <a:t>Click to edit Master title style</a:t>
            </a:r>
          </a:p>
        </p:txBody>
      </p:sp>
      <p:sp>
        <p:nvSpPr>
          <p:cNvPr id="4" name="Text Placeholder 3">
            <a:extLst>
              <a:ext uri="{FF2B5EF4-FFF2-40B4-BE49-F238E27FC236}">
                <a16:creationId xmlns:a16="http://schemas.microsoft.com/office/drawing/2014/main" id="{BB2D1D95-65AC-46A1-A67B-514678A8ACB5}"/>
              </a:ext>
            </a:extLst>
          </p:cNvPr>
          <p:cNvSpPr>
            <a:spLocks noGrp="1"/>
          </p:cNvSpPr>
          <p:nvPr>
            <p:ph type="body" sz="quarter" idx="10"/>
          </p:nvPr>
        </p:nvSpPr>
        <p:spPr>
          <a:xfrm>
            <a:off x="588964" y="949326"/>
            <a:ext cx="11014075" cy="369332"/>
          </a:xfrm>
        </p:spPr>
        <p:txBody>
          <a:bodyPr/>
          <a:lstStyle>
            <a:lvl1pPr algn="ctr">
              <a:defRPr lang="en-US" sz="2400" kern="1200" spc="0" baseline="0">
                <a:solidFill>
                  <a:schemeClr val="accent1">
                    <a:lumMod val="60000"/>
                    <a:lumOff val="40000"/>
                  </a:schemeClr>
                </a:solidFill>
                <a:latin typeface="+mn-lt"/>
                <a:ea typeface="+mn-ea"/>
                <a:cs typeface="Segoe UI" panose="020B0502040204020203" pitchFamily="34" charset="0"/>
              </a:defRPr>
            </a:lvl1pPr>
            <a:lvl2pPr algn="ctr">
              <a:defRPr/>
            </a:lvl2pPr>
            <a:lvl3pPr algn="ctr">
              <a:defRPr/>
            </a:lvl3pPr>
            <a:lvl4pPr algn="ctr">
              <a:defRPr/>
            </a:lvl4pPr>
            <a:lvl5pPr algn="ctr">
              <a:defRPr/>
            </a:lvl5pPr>
          </a:lstStyle>
          <a:p>
            <a:pPr lvl="0"/>
            <a:r>
              <a:rPr lang="en-US"/>
              <a:t>Click to edit Master text styles</a:t>
            </a:r>
          </a:p>
        </p:txBody>
      </p:sp>
    </p:spTree>
    <p:extLst>
      <p:ext uri="{BB962C8B-B14F-4D97-AF65-F5344CB8AC3E}">
        <p14:creationId xmlns:p14="http://schemas.microsoft.com/office/powerpoint/2010/main" val="137502921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Azure Data All Hands">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FEE0C23-C0DD-6E4A-9E72-11CB6C3AA833}"/>
              </a:ext>
            </a:extLst>
          </p:cNvPr>
          <p:cNvSpPr/>
          <p:nvPr userDrawn="1"/>
        </p:nvSpPr>
        <p:spPr bwMode="auto">
          <a:xfrm>
            <a:off x="5326065" y="0"/>
            <a:ext cx="6865937"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49"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11373" y="377373"/>
            <a:ext cx="6103257" cy="6103257"/>
          </a:xfrm>
          <a:prstGeom prst="rect">
            <a:avLst/>
          </a:prstGeom>
        </p:spPr>
      </p:pic>
      <p:sp>
        <p:nvSpPr>
          <p:cNvPr id="3" name="Rectangle 2">
            <a:extLst>
              <a:ext uri="{FF2B5EF4-FFF2-40B4-BE49-F238E27FC236}">
                <a16:creationId xmlns:a16="http://schemas.microsoft.com/office/drawing/2014/main" id="{4696F784-A615-2F41-93AA-8064D970D771}"/>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49"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5" y="2548652"/>
            <a:ext cx="4167887" cy="984885"/>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3" y="3962400"/>
            <a:ext cx="4164583" cy="338555"/>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3" y="6088742"/>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3" y="4400890"/>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34ABE124-0544-0C4D-9FCE-68AA16069F0C}"/>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823273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492443"/>
          </a:xfrm>
        </p:spPr>
        <p:txBody>
          <a:bodyPr/>
          <a:lstStyle/>
          <a:p>
            <a:r>
              <a:rPr lang="en-US"/>
              <a:t>Click to edit Master title style</a:t>
            </a:r>
          </a:p>
        </p:txBody>
      </p:sp>
    </p:spTree>
    <p:extLst>
      <p:ext uri="{BB962C8B-B14F-4D97-AF65-F5344CB8AC3E}">
        <p14:creationId xmlns:p14="http://schemas.microsoft.com/office/powerpoint/2010/main" val="617049287"/>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5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42E6A9-8BB7-4D0C-9F11-C2A94F8EF6F0}"/>
              </a:ext>
            </a:extLst>
          </p:cNvPr>
          <p:cNvSpPr>
            <a:spLocks noGrp="1"/>
          </p:cNvSpPr>
          <p:nvPr>
            <p:ph type="title"/>
          </p:nvPr>
        </p:nvSpPr>
        <p:spPr>
          <a:xfrm>
            <a:off x="588265" y="2444116"/>
            <a:ext cx="3305007" cy="984885"/>
          </a:xfrm>
        </p:spPr>
        <p:txBody>
          <a:bodyPr anchor="b"/>
          <a:lstStyle/>
          <a:p>
            <a:r>
              <a:rPr lang="en-US"/>
              <a:t>Click to edit Master title style</a:t>
            </a:r>
          </a:p>
        </p:txBody>
      </p:sp>
      <p:grpSp>
        <p:nvGrpSpPr>
          <p:cNvPr id="3" name="Group 2">
            <a:extLst>
              <a:ext uri="{FF2B5EF4-FFF2-40B4-BE49-F238E27FC236}">
                <a16:creationId xmlns:a16="http://schemas.microsoft.com/office/drawing/2014/main" id="{B06F904A-417A-4F29-9186-8A901AE92182}"/>
              </a:ext>
            </a:extLst>
          </p:cNvPr>
          <p:cNvGrpSpPr/>
          <p:nvPr userDrawn="1"/>
        </p:nvGrpSpPr>
        <p:grpSpPr>
          <a:xfrm>
            <a:off x="5088577" y="780703"/>
            <a:ext cx="6956011" cy="5296595"/>
            <a:chOff x="3681202" y="82368"/>
            <a:chExt cx="8642455" cy="6728530"/>
          </a:xfrm>
        </p:grpSpPr>
        <p:pic>
          <p:nvPicPr>
            <p:cNvPr id="6" name="Picture 5">
              <a:extLst>
                <a:ext uri="{FF2B5EF4-FFF2-40B4-BE49-F238E27FC236}">
                  <a16:creationId xmlns:a16="http://schemas.microsoft.com/office/drawing/2014/main" id="{A69FB3C6-BF59-446A-A978-046CE2FD593D}"/>
                </a:ext>
              </a:extLst>
            </p:cNvPr>
            <p:cNvPicPr>
              <a:picLocks noChangeAspect="1"/>
            </p:cNvPicPr>
            <p:nvPr userDrawn="1"/>
          </p:nvPicPr>
          <p:blipFill>
            <a:blip r:embed="rId2"/>
            <a:stretch>
              <a:fillRect/>
            </a:stretch>
          </p:blipFill>
          <p:spPr>
            <a:xfrm>
              <a:off x="4490300" y="5629923"/>
              <a:ext cx="1165434" cy="554430"/>
            </a:xfrm>
            <a:prstGeom prst="rect">
              <a:avLst/>
            </a:prstGeom>
          </p:spPr>
        </p:pic>
        <p:pic>
          <p:nvPicPr>
            <p:cNvPr id="5" name="Picture 4">
              <a:extLst>
                <a:ext uri="{FF2B5EF4-FFF2-40B4-BE49-F238E27FC236}">
                  <a16:creationId xmlns:a16="http://schemas.microsoft.com/office/drawing/2014/main" id="{5C280BE7-BFD7-45F7-964C-0BFA8186B9BB}"/>
                </a:ext>
              </a:extLst>
            </p:cNvPr>
            <p:cNvPicPr>
              <a:picLocks noChangeAspect="1"/>
            </p:cNvPicPr>
            <p:nvPr userDrawn="1"/>
          </p:nvPicPr>
          <p:blipFill rotWithShape="1">
            <a:blip r:embed="rId3"/>
            <a:srcRect r="1211"/>
            <a:stretch/>
          </p:blipFill>
          <p:spPr>
            <a:xfrm>
              <a:off x="4487805" y="806451"/>
              <a:ext cx="7240369" cy="5232861"/>
            </a:xfrm>
            <a:prstGeom prst="rect">
              <a:avLst/>
            </a:prstGeom>
          </p:spPr>
        </p:pic>
        <p:sp>
          <p:nvSpPr>
            <p:cNvPr id="7" name="Rectangle 6">
              <a:extLst>
                <a:ext uri="{FF2B5EF4-FFF2-40B4-BE49-F238E27FC236}">
                  <a16:creationId xmlns:a16="http://schemas.microsoft.com/office/drawing/2014/main" id="{69C7691F-35D0-4E3C-90D4-0956DD813FED}"/>
                </a:ext>
              </a:extLst>
            </p:cNvPr>
            <p:cNvSpPr/>
            <p:nvPr userDrawn="1"/>
          </p:nvSpPr>
          <p:spPr bwMode="auto">
            <a:xfrm>
              <a:off x="5625630" y="5976273"/>
              <a:ext cx="6102544" cy="20808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0" name="Picture 9" descr="A screenshot of a computer screen&#10;&#10;Description automatically generated">
              <a:extLst>
                <a:ext uri="{FF2B5EF4-FFF2-40B4-BE49-F238E27FC236}">
                  <a16:creationId xmlns:a16="http://schemas.microsoft.com/office/drawing/2014/main" id="{3F4B856B-435C-44B1-ADF1-49553E3DA470}"/>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803" r="28506"/>
            <a:stretch/>
          </p:blipFill>
          <p:spPr>
            <a:xfrm>
              <a:off x="3681202" y="82368"/>
              <a:ext cx="6938672" cy="6728530"/>
            </a:xfrm>
            <a:prstGeom prst="rect">
              <a:avLst/>
            </a:prstGeom>
          </p:spPr>
        </p:pic>
        <p:pic>
          <p:nvPicPr>
            <p:cNvPr id="15" name="Picture 14" descr="A screenshot of a computer screen&#10;&#10;Description automatically generated">
              <a:extLst>
                <a:ext uri="{FF2B5EF4-FFF2-40B4-BE49-F238E27FC236}">
                  <a16:creationId xmlns:a16="http://schemas.microsoft.com/office/drawing/2014/main" id="{5726B699-D961-4831-A842-B56F129865C4}"/>
                </a:ext>
              </a:extLst>
            </p:cNvPr>
            <p:cNvPicPr>
              <a:picLocks noChangeAspect="1"/>
            </p:cNvPicPr>
            <p:nvPr userDrawn="1"/>
          </p:nvPicPr>
          <p:blipFill rotWithShape="1">
            <a:blip r:embed="rId5" cstate="print">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rcRect l="79459" r="1"/>
            <a:stretch/>
          </p:blipFill>
          <p:spPr>
            <a:xfrm>
              <a:off x="10379243" y="82368"/>
              <a:ext cx="1944414" cy="6728530"/>
            </a:xfrm>
            <a:prstGeom prst="rect">
              <a:avLst/>
            </a:prstGeom>
          </p:spPr>
        </p:pic>
      </p:grpSp>
    </p:spTree>
    <p:extLst>
      <p:ext uri="{BB962C8B-B14F-4D97-AF65-F5344CB8AC3E}">
        <p14:creationId xmlns:p14="http://schemas.microsoft.com/office/powerpoint/2010/main" val="3301273395"/>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3816">
          <p15:clr>
            <a:srgbClr val="5ACBF0"/>
          </p15:clr>
        </p15:guide>
        <p15:guide id="30" orient="horz" pos="384">
          <p15:clr>
            <a:srgbClr val="5ACBF0"/>
          </p15:clr>
        </p15:guide>
        <p15:guide id="31" pos="2832">
          <p15:clr>
            <a:srgbClr val="FBAE40"/>
          </p15:clr>
        </p15:guide>
        <p15:guide id="32" pos="7392">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6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2782923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1" y="409301"/>
            <a:ext cx="11390811" cy="670563"/>
          </a:xfrm>
        </p:spPr>
        <p:txBody>
          <a:bodyPr>
            <a:noAutofit/>
          </a:bodyPr>
          <a:lstStyle>
            <a:lvl1pPr marL="0" indent="0" algn="l">
              <a:buNone/>
              <a:defRPr sz="4000" b="1" i="0" spc="0">
                <a:solidFill>
                  <a:schemeClr val="tx1"/>
                </a:solidFill>
                <a:latin typeface="Segoe UI Semibold" panose="020B0502040204020203" pitchFamily="34" charset="0"/>
                <a:cs typeface="Segoe UI Semibold" panose="020B0502040204020203" pitchFamily="34" charset="0"/>
              </a:defRPr>
            </a:lvl1pPr>
            <a:lvl2pPr marL="457189" indent="0">
              <a:buNone/>
              <a:defRPr/>
            </a:lvl2pPr>
            <a:lvl3pPr marL="914377" indent="0">
              <a:buNone/>
              <a:defRPr/>
            </a:lvl3pPr>
            <a:lvl4pPr marL="1371566" indent="0">
              <a:buNone/>
              <a:defRPr/>
            </a:lvl4pPr>
            <a:lvl5pPr marL="1828754" indent="0">
              <a:buNone/>
              <a:defRPr/>
            </a:lvl5pPr>
          </a:lstStyle>
          <a:p>
            <a:pPr lvl="0"/>
            <a:r>
              <a:rPr lang="en-US"/>
              <a:t>Slide title goes here</a:t>
            </a:r>
          </a:p>
        </p:txBody>
      </p:sp>
      <p:sp>
        <p:nvSpPr>
          <p:cNvPr id="8" name="Text Placeholder 3">
            <a:extLst>
              <a:ext uri="{FF2B5EF4-FFF2-40B4-BE49-F238E27FC236}">
                <a16:creationId xmlns:a16="http://schemas.microsoft.com/office/drawing/2014/main" id="{399B133C-4C10-6645-86DA-1C2FAC40C9C0}"/>
              </a:ext>
            </a:extLst>
          </p:cNvPr>
          <p:cNvSpPr>
            <a:spLocks noGrp="1"/>
          </p:cNvSpPr>
          <p:nvPr>
            <p:ph type="body" sz="quarter" idx="10" hasCustomPrompt="1"/>
          </p:nvPr>
        </p:nvSpPr>
        <p:spPr>
          <a:xfrm>
            <a:off x="365761" y="1990653"/>
            <a:ext cx="11390811" cy="4166307"/>
          </a:xfrm>
        </p:spPr>
        <p:txBody>
          <a:bodyPr>
            <a:normAutofit/>
          </a:bodyPr>
          <a:lstStyle>
            <a:lvl1pPr marL="0" indent="0">
              <a:buNone/>
              <a:defRPr sz="1600">
                <a:solidFill>
                  <a:schemeClr val="tx1"/>
                </a:solidFill>
              </a:defRPr>
            </a:lvl1pPr>
            <a:lvl2pPr marL="457189" indent="0">
              <a:buNone/>
              <a:defRPr/>
            </a:lvl2pPr>
            <a:lvl3pPr marL="914377" indent="0">
              <a:buNone/>
              <a:defRPr/>
            </a:lvl3pPr>
            <a:lvl4pPr marL="1371566" indent="0">
              <a:buNone/>
              <a:defRPr/>
            </a:lvl4pPr>
            <a:lvl5pPr marL="1828754" indent="0">
              <a:buNone/>
              <a:defRPr/>
            </a:lvl5pPr>
          </a:lstStyle>
          <a:p>
            <a:pPr lvl="0"/>
            <a:r>
              <a:rPr lang="en-US"/>
              <a:t>Content goes here</a:t>
            </a:r>
          </a:p>
        </p:txBody>
      </p:sp>
      <p:sp>
        <p:nvSpPr>
          <p:cNvPr id="9" name="Text Placeholder 3">
            <a:extLst>
              <a:ext uri="{FF2B5EF4-FFF2-40B4-BE49-F238E27FC236}">
                <a16:creationId xmlns:a16="http://schemas.microsoft.com/office/drawing/2014/main" id="{F4EF1F14-E210-5E4E-AD6C-FBD6DF26FEB7}"/>
              </a:ext>
            </a:extLst>
          </p:cNvPr>
          <p:cNvSpPr>
            <a:spLocks noGrp="1"/>
          </p:cNvSpPr>
          <p:nvPr>
            <p:ph type="body" sz="quarter" idx="11" hasCustomPrompt="1"/>
          </p:nvPr>
        </p:nvSpPr>
        <p:spPr>
          <a:xfrm>
            <a:off x="365761" y="1543325"/>
            <a:ext cx="11390811" cy="409484"/>
          </a:xfrm>
        </p:spPr>
        <p:txBody>
          <a:bodyPr>
            <a:normAutofit/>
          </a:bodyPr>
          <a:lstStyle>
            <a:lvl1pPr marL="0" indent="0">
              <a:buNone/>
              <a:defRPr sz="2000" b="1" i="0">
                <a:solidFill>
                  <a:schemeClr val="accent1"/>
                </a:solidFill>
                <a:latin typeface="Segoe UI Semibold" panose="020B0502040204020203" pitchFamily="34" charset="0"/>
                <a:cs typeface="Segoe UI Semibold" panose="020B0502040204020203" pitchFamily="34" charset="0"/>
              </a:defRPr>
            </a:lvl1pPr>
            <a:lvl2pPr marL="457189" indent="0">
              <a:buNone/>
              <a:defRPr/>
            </a:lvl2pPr>
            <a:lvl3pPr marL="914377" indent="0">
              <a:buNone/>
              <a:defRPr/>
            </a:lvl3pPr>
            <a:lvl4pPr marL="1371566" indent="0">
              <a:buNone/>
              <a:defRPr/>
            </a:lvl4pPr>
            <a:lvl5pPr marL="1828754" indent="0">
              <a:buNone/>
              <a:defRPr/>
            </a:lvl5pPr>
          </a:lstStyle>
          <a:p>
            <a:pPr lvl="0"/>
            <a:r>
              <a:rPr lang="en-US"/>
              <a:t>Content title goes here</a:t>
            </a:r>
          </a:p>
        </p:txBody>
      </p:sp>
      <p:pic>
        <p:nvPicPr>
          <p:cNvPr id="10" name="Picture 9">
            <a:extLst>
              <a:ext uri="{FF2B5EF4-FFF2-40B4-BE49-F238E27FC236}">
                <a16:creationId xmlns:a16="http://schemas.microsoft.com/office/drawing/2014/main" id="{785F4A40-189E-E241-84B7-DFBC61D586AD}"/>
              </a:ext>
            </a:extLst>
          </p:cNvPr>
          <p:cNvPicPr>
            <a:picLocks noChangeAspect="1"/>
          </p:cNvPicPr>
          <p:nvPr userDrawn="1"/>
        </p:nvPicPr>
        <p:blipFill>
          <a:blip r:embed="rId2"/>
          <a:stretch>
            <a:fillRect/>
          </a:stretch>
        </p:blipFill>
        <p:spPr>
          <a:xfrm>
            <a:off x="10582277" y="6346521"/>
            <a:ext cx="1517649" cy="501497"/>
          </a:xfrm>
          <a:prstGeom prst="rect">
            <a:avLst/>
          </a:prstGeom>
        </p:spPr>
      </p:pic>
    </p:spTree>
    <p:extLst>
      <p:ext uri="{BB962C8B-B14F-4D97-AF65-F5344CB8AC3E}">
        <p14:creationId xmlns:p14="http://schemas.microsoft.com/office/powerpoint/2010/main" val="2774871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9_Title Only">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B5359982-D87D-4510-8C17-75850A9F0EFE}"/>
              </a:ext>
            </a:extLst>
          </p:cNvPr>
          <p:cNvSpPr>
            <a:spLocks noGrp="1"/>
          </p:cNvSpPr>
          <p:nvPr>
            <p:ph type="body" sz="quarter" idx="12"/>
          </p:nvPr>
        </p:nvSpPr>
        <p:spPr>
          <a:xfrm>
            <a:off x="588264" y="1436689"/>
            <a:ext cx="5363275" cy="369332"/>
          </a:xfrm>
        </p:spPr>
        <p:txBody>
          <a:bodyPr/>
          <a:lstStyle>
            <a:lvl1pPr>
              <a:defRPr sz="2400">
                <a:solidFill>
                  <a:schemeClr val="accent2"/>
                </a:solidFill>
              </a:defRPr>
            </a:lvl1pPr>
            <a:lvl2pPr>
              <a:defRPr sz="1800"/>
            </a:lvl2pPr>
            <a:lvl3pPr>
              <a:defRPr sz="1400"/>
            </a:lvl3pPr>
            <a:lvl4pPr>
              <a:defRPr sz="1200"/>
            </a:lvl4pPr>
            <a:lvl5pPr>
              <a:defRPr sz="1200"/>
            </a:lvl5pPr>
          </a:lstStyle>
          <a:p>
            <a:pPr lvl="0"/>
            <a:r>
              <a:rPr lang="en-US"/>
              <a:t>Click to edit Master text styles</a:t>
            </a:r>
          </a:p>
        </p:txBody>
      </p:sp>
      <p:sp>
        <p:nvSpPr>
          <p:cNvPr id="2" name="Title 1">
            <a:extLst>
              <a:ext uri="{FF2B5EF4-FFF2-40B4-BE49-F238E27FC236}">
                <a16:creationId xmlns:a16="http://schemas.microsoft.com/office/drawing/2014/main" id="{BE91932C-BE0C-0B1B-3C97-FC6937B6561E}"/>
              </a:ext>
            </a:extLst>
          </p:cNvPr>
          <p:cNvSpPr>
            <a:spLocks noGrp="1"/>
          </p:cNvSpPr>
          <p:nvPr>
            <p:ph type="title"/>
          </p:nvPr>
        </p:nvSpPr>
        <p:spPr>
          <a:xfrm>
            <a:off x="588264" y="457201"/>
            <a:ext cx="5753859" cy="492443"/>
          </a:xfrm>
        </p:spPr>
        <p:txBody>
          <a:bodyPr/>
          <a:lstStyle>
            <a:lvl1pPr algn="l">
              <a:defRPr/>
            </a:lvl1pPr>
          </a:lstStyle>
          <a:p>
            <a:r>
              <a:rPr lang="en-US"/>
              <a:t>Click to edit Master title style</a:t>
            </a:r>
          </a:p>
        </p:txBody>
      </p:sp>
      <p:sp>
        <p:nvSpPr>
          <p:cNvPr id="6" name="Text Placeholder 6">
            <a:extLst>
              <a:ext uri="{FF2B5EF4-FFF2-40B4-BE49-F238E27FC236}">
                <a16:creationId xmlns:a16="http://schemas.microsoft.com/office/drawing/2014/main" id="{E3B2EF26-51ED-E87E-B8E2-5C7FF41C8E2C}"/>
              </a:ext>
            </a:extLst>
          </p:cNvPr>
          <p:cNvSpPr>
            <a:spLocks noGrp="1"/>
          </p:cNvSpPr>
          <p:nvPr>
            <p:ph type="body" sz="quarter" idx="13"/>
          </p:nvPr>
        </p:nvSpPr>
        <p:spPr>
          <a:xfrm>
            <a:off x="588264" y="2017714"/>
            <a:ext cx="5363275" cy="1603857"/>
          </a:xfrm>
        </p:spPr>
        <p:txBody>
          <a:bodyPr/>
          <a:lstStyle>
            <a:lvl1pPr>
              <a:defRPr sz="2000">
                <a:solidFill>
                  <a:schemeClr val="tx1"/>
                </a:solidFill>
              </a:defRPr>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6">
            <a:extLst>
              <a:ext uri="{FF2B5EF4-FFF2-40B4-BE49-F238E27FC236}">
                <a16:creationId xmlns:a16="http://schemas.microsoft.com/office/drawing/2014/main" id="{20270AFD-2991-7D6B-9A65-B9B1D944A173}"/>
              </a:ext>
            </a:extLst>
          </p:cNvPr>
          <p:cNvSpPr>
            <a:spLocks noGrp="1"/>
          </p:cNvSpPr>
          <p:nvPr>
            <p:ph type="body" sz="quarter" idx="14"/>
          </p:nvPr>
        </p:nvSpPr>
        <p:spPr>
          <a:xfrm>
            <a:off x="6240463" y="2017714"/>
            <a:ext cx="5363275" cy="1603857"/>
          </a:xfrm>
        </p:spPr>
        <p:txBody>
          <a:bodyPr/>
          <a:lstStyle>
            <a:lvl1pPr>
              <a:defRPr sz="2000">
                <a:solidFill>
                  <a:schemeClr val="tx1"/>
                </a:solidFill>
              </a:defRPr>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2902598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9_Custom Layout">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E09CA30-1D13-4021-BE81-6A72FEAF7A8E}"/>
              </a:ext>
            </a:extLst>
          </p:cNvPr>
          <p:cNvSpPr>
            <a:spLocks noGrp="1"/>
          </p:cNvSpPr>
          <p:nvPr>
            <p:ph type="body" sz="quarter" idx="11"/>
          </p:nvPr>
        </p:nvSpPr>
        <p:spPr>
          <a:xfrm>
            <a:off x="584201" y="3429000"/>
            <a:ext cx="4043371" cy="1419192"/>
          </a:xfrm>
        </p:spPr>
        <p:txBody>
          <a:bodyPr/>
          <a:lstStyle>
            <a:lvl1pPr>
              <a:defRPr sz="2000">
                <a:solidFill>
                  <a:schemeClr val="accent2"/>
                </a:solidFill>
              </a:defRPr>
            </a:lvl1pPr>
            <a:lvl2pPr>
              <a:defRPr sz="1600">
                <a:solidFill>
                  <a:schemeClr val="accent2"/>
                </a:solidFill>
              </a:defRPr>
            </a:lvl2pPr>
            <a:lvl3pPr>
              <a:defRPr sz="1200">
                <a:solidFill>
                  <a:schemeClr val="accent2"/>
                </a:solidFill>
              </a:defRPr>
            </a:lvl3pPr>
            <a:lvl4pPr>
              <a:defRPr sz="1100">
                <a:solidFill>
                  <a:schemeClr val="accent2"/>
                </a:solidFill>
              </a:defRPr>
            </a:lvl4pPr>
            <a:lvl5pPr>
              <a:defRPr sz="1100">
                <a:solidFill>
                  <a:schemeClr val="accent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755AC74-6616-2D39-56B3-39F4AF6F6EA7}"/>
              </a:ext>
            </a:extLst>
          </p:cNvPr>
          <p:cNvSpPr>
            <a:spLocks noGrp="1"/>
          </p:cNvSpPr>
          <p:nvPr>
            <p:ph type="body" sz="quarter" idx="12"/>
          </p:nvPr>
        </p:nvSpPr>
        <p:spPr>
          <a:xfrm>
            <a:off x="6096000" y="922565"/>
            <a:ext cx="5507736" cy="1573080"/>
          </a:xfrm>
        </p:spPr>
        <p:txBody>
          <a:bodyPr/>
          <a:lstStyle>
            <a:lvl1pPr>
              <a:defRPr sz="2400">
                <a:solidFill>
                  <a:schemeClr val="accent2"/>
                </a:solidFill>
              </a:defRPr>
            </a:lvl1pPr>
            <a:lvl2pPr>
              <a:defRPr sz="18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8">
            <a:extLst>
              <a:ext uri="{FF2B5EF4-FFF2-40B4-BE49-F238E27FC236}">
                <a16:creationId xmlns:a16="http://schemas.microsoft.com/office/drawing/2014/main" id="{9E072F35-F29F-7350-ABFA-8808C32DC9DF}"/>
              </a:ext>
            </a:extLst>
          </p:cNvPr>
          <p:cNvSpPr>
            <a:spLocks noGrp="1"/>
          </p:cNvSpPr>
          <p:nvPr>
            <p:ph type="title"/>
          </p:nvPr>
        </p:nvSpPr>
        <p:spPr>
          <a:xfrm>
            <a:off x="588264" y="2369856"/>
            <a:ext cx="4131221" cy="984885"/>
          </a:xfrm>
        </p:spPr>
        <p:txBody>
          <a:bodyPr anchor="b"/>
          <a:lstStyle>
            <a:lvl1pPr algn="l">
              <a:defRPr/>
            </a:lvl1pPr>
          </a:lstStyle>
          <a:p>
            <a:r>
              <a:rPr lang="en-US"/>
              <a:t>Click to edit Master title style</a:t>
            </a:r>
          </a:p>
        </p:txBody>
      </p:sp>
    </p:spTree>
    <p:extLst>
      <p:ext uri="{BB962C8B-B14F-4D97-AF65-F5344CB8AC3E}">
        <p14:creationId xmlns:p14="http://schemas.microsoft.com/office/powerpoint/2010/main" val="148798428"/>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9"/>
            <a:ext cx="9144000" cy="553997"/>
          </a:xfrm>
          <a:noFill/>
        </p:spPr>
        <p:txBody>
          <a:bodyPr lIns="0" tIns="0" rIns="0" bIns="0" anchor="b" anchorCtr="0">
            <a:spAutoFit/>
          </a:bodyPr>
          <a:lstStyle>
            <a:lvl1pPr>
              <a:defRPr sz="3600"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38555"/>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4258531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7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8FF18-9BD3-49EC-8393-12EF9F3B421A}"/>
              </a:ext>
            </a:extLst>
          </p:cNvPr>
          <p:cNvSpPr>
            <a:spLocks noGrp="1"/>
          </p:cNvSpPr>
          <p:nvPr>
            <p:ph type="title"/>
          </p:nvPr>
        </p:nvSpPr>
        <p:spPr>
          <a:xfrm>
            <a:off x="588265" y="2862297"/>
            <a:ext cx="3992212" cy="492443"/>
          </a:xfrm>
        </p:spPr>
        <p:txBody>
          <a:bodyPr anchor="b"/>
          <a:lstStyle>
            <a:lvl1pPr algn="l">
              <a:defRPr>
                <a:solidFill>
                  <a:schemeClr val="tx1"/>
                </a:solidFill>
              </a:defRPr>
            </a:lvl1pPr>
          </a:lstStyle>
          <a:p>
            <a:r>
              <a:rPr lang="en-US"/>
              <a:t>Click to edit Master</a:t>
            </a:r>
          </a:p>
        </p:txBody>
      </p:sp>
      <p:sp>
        <p:nvSpPr>
          <p:cNvPr id="6" name="Text Placeholder 5">
            <a:extLst>
              <a:ext uri="{FF2B5EF4-FFF2-40B4-BE49-F238E27FC236}">
                <a16:creationId xmlns:a16="http://schemas.microsoft.com/office/drawing/2014/main" id="{9E09CA30-1D13-4021-BE81-6A72FEAF7A8E}"/>
              </a:ext>
            </a:extLst>
          </p:cNvPr>
          <p:cNvSpPr>
            <a:spLocks noGrp="1"/>
          </p:cNvSpPr>
          <p:nvPr>
            <p:ph type="body" sz="quarter" idx="11"/>
          </p:nvPr>
        </p:nvSpPr>
        <p:spPr>
          <a:xfrm>
            <a:off x="588265" y="3429000"/>
            <a:ext cx="4043371" cy="1419192"/>
          </a:xfrm>
        </p:spPr>
        <p:txBody>
          <a:bodyPr/>
          <a:lstStyle>
            <a:lvl1pPr>
              <a:defRPr sz="2000">
                <a:solidFill>
                  <a:schemeClr val="accent2"/>
                </a:solidFill>
              </a:defRPr>
            </a:lvl1pPr>
            <a:lvl2pPr>
              <a:defRPr sz="1600">
                <a:solidFill>
                  <a:schemeClr val="accent2"/>
                </a:solidFill>
              </a:defRPr>
            </a:lvl2pPr>
            <a:lvl3pPr>
              <a:defRPr sz="1200">
                <a:solidFill>
                  <a:schemeClr val="accent2"/>
                </a:solidFill>
              </a:defRPr>
            </a:lvl3pPr>
            <a:lvl4pPr>
              <a:defRPr sz="1100">
                <a:solidFill>
                  <a:schemeClr val="accent2"/>
                </a:solidFill>
              </a:defRPr>
            </a:lvl4pPr>
            <a:lvl5pPr>
              <a:defRPr sz="1100">
                <a:solidFill>
                  <a:schemeClr val="accent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72908154"/>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30. Four points">
  <p:cSld name="30. Four points">
    <p:spTree>
      <p:nvGrpSpPr>
        <p:cNvPr id="1" name="Shape 477"/>
        <p:cNvGrpSpPr/>
        <p:nvPr/>
      </p:nvGrpSpPr>
      <p:grpSpPr>
        <a:xfrm>
          <a:off x="0" y="0"/>
          <a:ext cx="0" cy="0"/>
          <a:chOff x="0" y="0"/>
          <a:chExt cx="0" cy="0"/>
        </a:xfrm>
      </p:grpSpPr>
      <p:sp>
        <p:nvSpPr>
          <p:cNvPr id="478" name="Google Shape;478;p36"/>
          <p:cNvSpPr/>
          <p:nvPr/>
        </p:nvSpPr>
        <p:spPr>
          <a:xfrm>
            <a:off x="6107431" y="964743"/>
            <a:ext cx="731600" cy="7272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
        <p:nvSpPr>
          <p:cNvPr id="479" name="Google Shape;479;p36"/>
          <p:cNvSpPr/>
          <p:nvPr/>
        </p:nvSpPr>
        <p:spPr>
          <a:xfrm>
            <a:off x="6107431" y="2344721"/>
            <a:ext cx="731600" cy="7272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
        <p:nvSpPr>
          <p:cNvPr id="480" name="Google Shape;480;p36"/>
          <p:cNvSpPr/>
          <p:nvPr/>
        </p:nvSpPr>
        <p:spPr>
          <a:xfrm>
            <a:off x="6107431" y="3677095"/>
            <a:ext cx="731600" cy="7272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
        <p:nvSpPr>
          <p:cNvPr id="481" name="Google Shape;481;p36"/>
          <p:cNvSpPr/>
          <p:nvPr/>
        </p:nvSpPr>
        <p:spPr>
          <a:xfrm>
            <a:off x="6107431" y="5095629"/>
            <a:ext cx="731600" cy="7272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grpSp>
        <p:nvGrpSpPr>
          <p:cNvPr id="482" name="Google Shape;482;p36"/>
          <p:cNvGrpSpPr/>
          <p:nvPr/>
        </p:nvGrpSpPr>
        <p:grpSpPr>
          <a:xfrm>
            <a:off x="12253600" y="1"/>
            <a:ext cx="3438923" cy="3424452"/>
            <a:chOff x="22170399" y="777240"/>
            <a:chExt cx="6877845" cy="6848903"/>
          </a:xfrm>
        </p:grpSpPr>
        <p:grpSp>
          <p:nvGrpSpPr>
            <p:cNvPr id="483" name="Google Shape;483;p36"/>
            <p:cNvGrpSpPr/>
            <p:nvPr/>
          </p:nvGrpSpPr>
          <p:grpSpPr>
            <a:xfrm>
              <a:off x="22170399" y="777240"/>
              <a:ext cx="6877845" cy="6848903"/>
              <a:chOff x="22155159" y="0"/>
              <a:chExt cx="6877845" cy="6848903"/>
            </a:xfrm>
          </p:grpSpPr>
          <p:sp>
            <p:nvSpPr>
              <p:cNvPr id="484" name="Google Shape;484;p36"/>
              <p:cNvSpPr/>
              <p:nvPr/>
            </p:nvSpPr>
            <p:spPr>
              <a:xfrm>
                <a:off x="22155159" y="1972983"/>
                <a:ext cx="6877845"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Purple-04 #A371F7</a:t>
                </a:r>
                <a:endParaRPr sz="667"/>
              </a:p>
            </p:txBody>
          </p:sp>
          <p:sp>
            <p:nvSpPr>
              <p:cNvPr id="485" name="Google Shape;485;p36"/>
              <p:cNvSpPr/>
              <p:nvPr/>
            </p:nvSpPr>
            <p:spPr>
              <a:xfrm>
                <a:off x="22155159" y="2964166"/>
                <a:ext cx="6877845"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Purple-06 #6E40C9</a:t>
                </a:r>
                <a:endParaRPr sz="667"/>
              </a:p>
            </p:txBody>
          </p:sp>
          <p:sp>
            <p:nvSpPr>
              <p:cNvPr id="486" name="Google Shape;486;p36"/>
              <p:cNvSpPr/>
              <p:nvPr/>
            </p:nvSpPr>
            <p:spPr>
              <a:xfrm>
                <a:off x="22155159" y="3953413"/>
                <a:ext cx="3375694"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Blue-04 #388BFD</a:t>
                </a:r>
                <a:endParaRPr sz="667"/>
              </a:p>
            </p:txBody>
          </p:sp>
          <p:sp>
            <p:nvSpPr>
              <p:cNvPr id="487" name="Google Shape;487;p36"/>
              <p:cNvSpPr/>
              <p:nvPr/>
            </p:nvSpPr>
            <p:spPr>
              <a:xfrm>
                <a:off x="25631437" y="3953413"/>
                <a:ext cx="3401567"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Blue-06 #1158C7</a:t>
                </a:r>
                <a:endParaRPr sz="667"/>
              </a:p>
            </p:txBody>
          </p:sp>
          <p:sp>
            <p:nvSpPr>
              <p:cNvPr id="488" name="Google Shape;488;p36"/>
              <p:cNvSpPr/>
              <p:nvPr/>
            </p:nvSpPr>
            <p:spPr>
              <a:xfrm>
                <a:off x="22155159" y="4942660"/>
                <a:ext cx="3375694"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Green-02 #56D364</a:t>
                </a:r>
                <a:endParaRPr sz="667"/>
              </a:p>
            </p:txBody>
          </p:sp>
          <p:sp>
            <p:nvSpPr>
              <p:cNvPr id="489" name="Google Shape;489;p36"/>
              <p:cNvSpPr/>
              <p:nvPr/>
            </p:nvSpPr>
            <p:spPr>
              <a:xfrm>
                <a:off x="25631437" y="4942660"/>
                <a:ext cx="3401567"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Green-04 #2EA043</a:t>
                </a:r>
                <a:endParaRPr sz="667"/>
              </a:p>
            </p:txBody>
          </p:sp>
          <p:sp>
            <p:nvSpPr>
              <p:cNvPr id="490" name="Google Shape;490;p36"/>
              <p:cNvSpPr/>
              <p:nvPr/>
            </p:nvSpPr>
            <p:spPr>
              <a:xfrm>
                <a:off x="22155159" y="0"/>
                <a:ext cx="6877845"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1200" b="1" i="0" u="none" strike="noStrike" cap="none">
                    <a:solidFill>
                      <a:srgbClr val="0A0C10"/>
                    </a:solidFill>
                    <a:latin typeface="Arial"/>
                    <a:ea typeface="Arial"/>
                    <a:cs typeface="Arial"/>
                    <a:sym typeface="Arial"/>
                  </a:rPr>
                  <a:t>Text, Shapes</a:t>
                </a:r>
                <a:endParaRPr sz="667"/>
              </a:p>
              <a:p>
                <a:pPr marL="0" marR="0" lvl="0" indent="0" algn="ctr" rtl="0">
                  <a:lnSpc>
                    <a:spcPct val="100000"/>
                  </a:lnSpc>
                  <a:spcBef>
                    <a:spcPts val="0"/>
                  </a:spcBef>
                  <a:spcAft>
                    <a:spcPts val="0"/>
                  </a:spcAft>
                  <a:buClr>
                    <a:srgbClr val="0A0C10"/>
                  </a:buClr>
                  <a:buSzPts val="900"/>
                  <a:buFont typeface="Arial"/>
                  <a:buNone/>
                </a:pPr>
                <a:r>
                  <a:rPr lang="en" sz="1200" b="0" i="0" u="none" strike="noStrike" cap="none">
                    <a:solidFill>
                      <a:srgbClr val="0A0C10"/>
                    </a:solidFill>
                    <a:latin typeface="Arial"/>
                    <a:ea typeface="Arial"/>
                    <a:cs typeface="Arial"/>
                    <a:sym typeface="Arial"/>
                  </a:rPr>
                  <a:t>White #000000</a:t>
                </a:r>
                <a:endParaRPr sz="667"/>
              </a:p>
            </p:txBody>
          </p:sp>
          <p:sp>
            <p:nvSpPr>
              <p:cNvPr id="491" name="Google Shape;491;p36"/>
              <p:cNvSpPr/>
              <p:nvPr/>
            </p:nvSpPr>
            <p:spPr>
              <a:xfrm>
                <a:off x="22155159" y="986491"/>
                <a:ext cx="6877845"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1" i="0" u="none" strike="noStrike" cap="none">
                    <a:solidFill>
                      <a:schemeClr val="lt1"/>
                    </a:solidFill>
                    <a:latin typeface="Arial"/>
                    <a:ea typeface="Arial"/>
                    <a:cs typeface="Arial"/>
                    <a:sym typeface="Arial"/>
                  </a:rPr>
                  <a:t>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Gray-03 #8B949E</a:t>
                </a:r>
                <a:endParaRPr sz="667"/>
              </a:p>
            </p:txBody>
          </p:sp>
          <p:sp>
            <p:nvSpPr>
              <p:cNvPr id="492" name="Google Shape;492;p36"/>
              <p:cNvSpPr/>
              <p:nvPr/>
            </p:nvSpPr>
            <p:spPr>
              <a:xfrm>
                <a:off x="24461005" y="5934503"/>
                <a:ext cx="1069848"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#797EF9</a:t>
                </a:r>
                <a:endParaRPr sz="667"/>
              </a:p>
            </p:txBody>
          </p:sp>
          <p:sp>
            <p:nvSpPr>
              <p:cNvPr id="493" name="Google Shape;493;p36"/>
              <p:cNvSpPr/>
              <p:nvPr/>
            </p:nvSpPr>
            <p:spPr>
              <a:xfrm>
                <a:off x="25631437" y="5934503"/>
                <a:ext cx="1069848"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#464ED1</a:t>
                </a:r>
                <a:endParaRPr sz="667"/>
              </a:p>
            </p:txBody>
          </p:sp>
          <p:sp>
            <p:nvSpPr>
              <p:cNvPr id="494" name="Google Shape;494;p36"/>
              <p:cNvSpPr/>
              <p:nvPr/>
            </p:nvSpPr>
            <p:spPr>
              <a:xfrm>
                <a:off x="26792725" y="5934503"/>
                <a:ext cx="1069848"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#57CCC5</a:t>
                </a:r>
                <a:endParaRPr sz="667"/>
              </a:p>
            </p:txBody>
          </p:sp>
          <p:sp>
            <p:nvSpPr>
              <p:cNvPr id="495" name="Google Shape;495;p36"/>
              <p:cNvSpPr/>
              <p:nvPr/>
            </p:nvSpPr>
            <p:spPr>
              <a:xfrm>
                <a:off x="27954013" y="5934503"/>
                <a:ext cx="1069848"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#2A9D9A</a:t>
                </a:r>
                <a:endParaRPr sz="667"/>
              </a:p>
            </p:txBody>
          </p:sp>
        </p:grpSp>
        <p:sp>
          <p:nvSpPr>
            <p:cNvPr id="496" name="Google Shape;496;p36"/>
            <p:cNvSpPr/>
            <p:nvPr/>
          </p:nvSpPr>
          <p:spPr>
            <a:xfrm>
              <a:off x="22170400" y="6711743"/>
              <a:ext cx="1069848"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#DB61A2</a:t>
              </a:r>
              <a:endParaRPr sz="667"/>
            </a:p>
          </p:txBody>
        </p:sp>
        <p:sp>
          <p:nvSpPr>
            <p:cNvPr id="497" name="Google Shape;497;p36"/>
            <p:cNvSpPr/>
            <p:nvPr/>
          </p:nvSpPr>
          <p:spPr>
            <a:xfrm>
              <a:off x="23340832" y="6711743"/>
              <a:ext cx="1069848"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#9E3670</a:t>
              </a:r>
              <a:endParaRPr sz="667"/>
            </a:p>
          </p:txBody>
        </p:sp>
      </p:grpSp>
      <p:sp>
        <p:nvSpPr>
          <p:cNvPr id="498" name="Google Shape;498;p36"/>
          <p:cNvSpPr txBox="1">
            <a:spLocks noGrp="1"/>
          </p:cNvSpPr>
          <p:nvPr>
            <p:ph type="title"/>
          </p:nvPr>
        </p:nvSpPr>
        <p:spPr>
          <a:xfrm>
            <a:off x="608395" y="2266951"/>
            <a:ext cx="4777600" cy="2324000"/>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1pPr>
            <a:lvl2pPr marR="0" lvl="1"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9pPr>
          </a:lstStyle>
          <a:p>
            <a:endParaRPr/>
          </a:p>
        </p:txBody>
      </p:sp>
      <p:sp>
        <p:nvSpPr>
          <p:cNvPr id="499" name="Google Shape;499;p36"/>
          <p:cNvSpPr txBox="1">
            <a:spLocks noGrp="1"/>
          </p:cNvSpPr>
          <p:nvPr>
            <p:ph type="subTitle" idx="1"/>
          </p:nvPr>
        </p:nvSpPr>
        <p:spPr>
          <a:xfrm>
            <a:off x="7071360" y="865632"/>
            <a:ext cx="4572000" cy="39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endParaRPr/>
          </a:p>
        </p:txBody>
      </p:sp>
      <p:sp>
        <p:nvSpPr>
          <p:cNvPr id="500" name="Google Shape;500;p36"/>
          <p:cNvSpPr txBox="1">
            <a:spLocks noGrp="1"/>
          </p:cNvSpPr>
          <p:nvPr>
            <p:ph type="subTitle" idx="2"/>
          </p:nvPr>
        </p:nvSpPr>
        <p:spPr>
          <a:xfrm>
            <a:off x="7071360" y="1280160"/>
            <a:ext cx="4572000" cy="670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endParaRPr/>
          </a:p>
        </p:txBody>
      </p:sp>
      <p:sp>
        <p:nvSpPr>
          <p:cNvPr id="501" name="Google Shape;501;p36"/>
          <p:cNvSpPr txBox="1">
            <a:spLocks noGrp="1"/>
          </p:cNvSpPr>
          <p:nvPr>
            <p:ph type="subTitle" idx="3"/>
          </p:nvPr>
        </p:nvSpPr>
        <p:spPr>
          <a:xfrm>
            <a:off x="7071360" y="2243328"/>
            <a:ext cx="4572000" cy="39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endParaRPr/>
          </a:p>
        </p:txBody>
      </p:sp>
      <p:sp>
        <p:nvSpPr>
          <p:cNvPr id="502" name="Google Shape;502;p36"/>
          <p:cNvSpPr txBox="1">
            <a:spLocks noGrp="1"/>
          </p:cNvSpPr>
          <p:nvPr>
            <p:ph type="subTitle" idx="4"/>
          </p:nvPr>
        </p:nvSpPr>
        <p:spPr>
          <a:xfrm>
            <a:off x="7071360" y="2657856"/>
            <a:ext cx="4572000" cy="670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endParaRPr/>
          </a:p>
        </p:txBody>
      </p:sp>
      <p:sp>
        <p:nvSpPr>
          <p:cNvPr id="503" name="Google Shape;503;p36"/>
          <p:cNvSpPr txBox="1">
            <a:spLocks noGrp="1"/>
          </p:cNvSpPr>
          <p:nvPr>
            <p:ph type="subTitle" idx="5"/>
          </p:nvPr>
        </p:nvSpPr>
        <p:spPr>
          <a:xfrm>
            <a:off x="7071360" y="3621024"/>
            <a:ext cx="4572000" cy="39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endParaRPr/>
          </a:p>
        </p:txBody>
      </p:sp>
      <p:sp>
        <p:nvSpPr>
          <p:cNvPr id="504" name="Google Shape;504;p36"/>
          <p:cNvSpPr txBox="1">
            <a:spLocks noGrp="1"/>
          </p:cNvSpPr>
          <p:nvPr>
            <p:ph type="subTitle" idx="6"/>
          </p:nvPr>
        </p:nvSpPr>
        <p:spPr>
          <a:xfrm>
            <a:off x="7071360" y="4035552"/>
            <a:ext cx="4572000" cy="670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endParaRPr/>
          </a:p>
        </p:txBody>
      </p:sp>
      <p:sp>
        <p:nvSpPr>
          <p:cNvPr id="505" name="Google Shape;505;p36"/>
          <p:cNvSpPr txBox="1">
            <a:spLocks noGrp="1"/>
          </p:cNvSpPr>
          <p:nvPr>
            <p:ph type="subTitle" idx="7"/>
          </p:nvPr>
        </p:nvSpPr>
        <p:spPr>
          <a:xfrm>
            <a:off x="7071360" y="4998720"/>
            <a:ext cx="4572000" cy="39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endParaRPr/>
          </a:p>
        </p:txBody>
      </p:sp>
      <p:sp>
        <p:nvSpPr>
          <p:cNvPr id="506" name="Google Shape;506;p36"/>
          <p:cNvSpPr txBox="1">
            <a:spLocks noGrp="1"/>
          </p:cNvSpPr>
          <p:nvPr>
            <p:ph type="subTitle" idx="8"/>
          </p:nvPr>
        </p:nvSpPr>
        <p:spPr>
          <a:xfrm>
            <a:off x="7071360" y="5413248"/>
            <a:ext cx="4572000" cy="670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endParaRPr/>
          </a:p>
        </p:txBody>
      </p:sp>
    </p:spTree>
    <p:extLst>
      <p:ext uri="{BB962C8B-B14F-4D97-AF65-F5344CB8AC3E}">
        <p14:creationId xmlns:p14="http://schemas.microsoft.com/office/powerpoint/2010/main" val="294278727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306993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gradFill>
                  <a:gsLst>
                    <a:gs pos="53846">
                      <a:schemeClr val="tx1"/>
                    </a:gs>
                    <a:gs pos="36000">
                      <a:schemeClr val="tx1"/>
                    </a:gs>
                  </a:gsLst>
                  <a:lin ang="5400000" scaled="0"/>
                </a:gradFill>
                <a:effectLst/>
                <a:latin typeface="+mj-lt"/>
                <a:ea typeface="+mn-ea"/>
                <a:cs typeface="Segoe UI" pitchFamily="34" charset="0"/>
              </a:defRPr>
            </a:lvl1pPr>
          </a:lstStyle>
          <a:p>
            <a:r>
              <a:rPr lang="en-US"/>
              <a:t>Section title</a:t>
            </a:r>
          </a:p>
        </p:txBody>
      </p:sp>
      <p:sp>
        <p:nvSpPr>
          <p:cNvPr id="4" name="Text Placeholder 3">
            <a:extLst>
              <a:ext uri="{FF2B5EF4-FFF2-40B4-BE49-F238E27FC236}">
                <a16:creationId xmlns:a16="http://schemas.microsoft.com/office/drawing/2014/main" id="{075102F9-2CFB-46BF-BC3C-A96703DD75C1}"/>
              </a:ext>
            </a:extLst>
          </p:cNvPr>
          <p:cNvSpPr>
            <a:spLocks noGrp="1"/>
          </p:cNvSpPr>
          <p:nvPr>
            <p:ph type="body" sz="quarter" idx="10"/>
          </p:nvPr>
        </p:nvSpPr>
        <p:spPr>
          <a:xfrm>
            <a:off x="585216" y="2481811"/>
            <a:ext cx="4200525" cy="369332"/>
          </a:xfrm>
        </p:spPr>
        <p:txBody>
          <a:bodyPr/>
          <a:lstStyle>
            <a:lvl1pPr>
              <a:defRPr b="1"/>
            </a:lvl1pPr>
          </a:lstStyle>
          <a:p>
            <a:pPr lvl="0"/>
            <a:r>
              <a:rPr lang="en-US"/>
              <a:t>Click to edit</a:t>
            </a:r>
          </a:p>
        </p:txBody>
      </p:sp>
    </p:spTree>
    <p:extLst>
      <p:ext uri="{BB962C8B-B14F-4D97-AF65-F5344CB8AC3E}">
        <p14:creationId xmlns:p14="http://schemas.microsoft.com/office/powerpoint/2010/main" val="426826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331994523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id="{0DF85D34-3657-0AC7-566B-40ED30237089}"/>
              </a:ext>
            </a:extLst>
          </p:cNvPr>
          <p:cNvPicPr>
            <a:picLocks noChangeAspect="1"/>
          </p:cNvPicPr>
          <p:nvPr userDrawn="1"/>
        </p:nvPicPr>
        <p:blipFill>
          <a:blip r:embed="rId2"/>
          <a:srcRect/>
          <a:stretch/>
        </p:blipFill>
        <p:spPr>
          <a:xfrm>
            <a:off x="1" y="0"/>
            <a:ext cx="12191998" cy="6857999"/>
          </a:xfrm>
          <a:prstGeom prst="rect">
            <a:avLst/>
          </a:prstGeom>
        </p:spPr>
      </p:pic>
      <p:pic>
        <p:nvPicPr>
          <p:cNvPr id="21" name="MS logo white - EMF" descr="Microsoft logo white text version">
            <a:extLst>
              <a:ext uri="{FF2B5EF4-FFF2-40B4-BE49-F238E27FC236}">
                <a16:creationId xmlns:a16="http://schemas.microsoft.com/office/drawing/2014/main" id="{D8020306-3F04-2E10-3B38-56D82E12BA58}"/>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white">
          <a:xfrm>
            <a:off x="584200" y="585788"/>
            <a:ext cx="1366245" cy="292608"/>
          </a:xfrm>
          <a:prstGeom prst="rect">
            <a:avLst/>
          </a:prstGeom>
        </p:spPr>
      </p:pic>
      <p:grpSp>
        <p:nvGrpSpPr>
          <p:cNvPr id="22" name="Group 21">
            <a:extLst>
              <a:ext uri="{FF2B5EF4-FFF2-40B4-BE49-F238E27FC236}">
                <a16:creationId xmlns:a16="http://schemas.microsoft.com/office/drawing/2014/main" id="{978F5790-1680-4D53-DE71-1AF149D2385C}"/>
              </a:ext>
            </a:extLst>
          </p:cNvPr>
          <p:cNvGrpSpPr/>
          <p:nvPr userDrawn="1"/>
        </p:nvGrpSpPr>
        <p:grpSpPr bwMode="white">
          <a:xfrm>
            <a:off x="580572" y="2702873"/>
            <a:ext cx="3265035" cy="1452255"/>
            <a:chOff x="747712" y="1907208"/>
            <a:chExt cx="7227855" cy="3214877"/>
          </a:xfrm>
          <a:gradFill flip="none" rotWithShape="1">
            <a:gsLst>
              <a:gs pos="0">
                <a:srgbClr val="D4EC8E"/>
              </a:gs>
              <a:gs pos="34000">
                <a:srgbClr val="D7E78E"/>
              </a:gs>
              <a:gs pos="69000">
                <a:srgbClr val="FFA48B"/>
              </a:gs>
            </a:gsLst>
            <a:lin ang="2700000" scaled="1"/>
            <a:tileRect/>
          </a:gradFill>
        </p:grpSpPr>
        <p:sp>
          <p:nvSpPr>
            <p:cNvPr id="23" name="Freeform: Shape 22">
              <a:extLst>
                <a:ext uri="{FF2B5EF4-FFF2-40B4-BE49-F238E27FC236}">
                  <a16:creationId xmlns:a16="http://schemas.microsoft.com/office/drawing/2014/main" id="{0BA94CBD-413D-BA88-6C11-4E35B1A638EF}"/>
                </a:ext>
              </a:extLst>
            </p:cNvPr>
            <p:cNvSpPr/>
            <p:nvPr/>
          </p:nvSpPr>
          <p:spPr bwMode="white">
            <a:xfrm>
              <a:off x="747712" y="2000648"/>
              <a:ext cx="1371028" cy="1276731"/>
            </a:xfrm>
            <a:custGeom>
              <a:avLst/>
              <a:gdLst>
                <a:gd name="connsiteX0" fmla="*/ 1371029 w 1371028"/>
                <a:gd name="connsiteY0" fmla="*/ 1276731 h 1276731"/>
                <a:gd name="connsiteX1" fmla="*/ 1160907 w 1371028"/>
                <a:gd name="connsiteY1" fmla="*/ 1276731 h 1276731"/>
                <a:gd name="connsiteX2" fmla="*/ 1160907 w 1371028"/>
                <a:gd name="connsiteY2" fmla="*/ 450533 h 1276731"/>
                <a:gd name="connsiteX3" fmla="*/ 1173385 w 1371028"/>
                <a:gd name="connsiteY3" fmla="*/ 202121 h 1276731"/>
                <a:gd name="connsiteX4" fmla="*/ 1169861 w 1371028"/>
                <a:gd name="connsiteY4" fmla="*/ 202121 h 1276731"/>
                <a:gd name="connsiteX5" fmla="*/ 1135094 w 1371028"/>
                <a:gd name="connsiteY5" fmla="*/ 322326 h 1276731"/>
                <a:gd name="connsiteX6" fmla="*/ 754094 w 1371028"/>
                <a:gd name="connsiteY6" fmla="*/ 1276731 h 1276731"/>
                <a:gd name="connsiteX7" fmla="*/ 608076 w 1371028"/>
                <a:gd name="connsiteY7" fmla="*/ 1276731 h 1276731"/>
                <a:gd name="connsiteX8" fmla="*/ 226124 w 1371028"/>
                <a:gd name="connsiteY8" fmla="*/ 329470 h 1276731"/>
                <a:gd name="connsiteX9" fmla="*/ 192310 w 1371028"/>
                <a:gd name="connsiteY9" fmla="*/ 202121 h 1276731"/>
                <a:gd name="connsiteX10" fmla="*/ 188786 w 1371028"/>
                <a:gd name="connsiteY10" fmla="*/ 202121 h 1276731"/>
                <a:gd name="connsiteX11" fmla="*/ 195929 w 1371028"/>
                <a:gd name="connsiteY11" fmla="*/ 452247 h 1276731"/>
                <a:gd name="connsiteX12" fmla="*/ 195929 w 1371028"/>
                <a:gd name="connsiteY12" fmla="*/ 1276636 h 1276731"/>
                <a:gd name="connsiteX13" fmla="*/ 0 w 1371028"/>
                <a:gd name="connsiteY13" fmla="*/ 1276636 h 1276731"/>
                <a:gd name="connsiteX14" fmla="*/ 0 w 1371028"/>
                <a:gd name="connsiteY14" fmla="*/ 0 h 1276731"/>
                <a:gd name="connsiteX15" fmla="*/ 298228 w 1371028"/>
                <a:gd name="connsiteY15" fmla="*/ 0 h 1276731"/>
                <a:gd name="connsiteX16" fmla="*/ 633889 w 1371028"/>
                <a:gd name="connsiteY16" fmla="*/ 850202 h 1276731"/>
                <a:gd name="connsiteX17" fmla="*/ 683705 w 1371028"/>
                <a:gd name="connsiteY17" fmla="*/ 996220 h 1276731"/>
                <a:gd name="connsiteX18" fmla="*/ 688181 w 1371028"/>
                <a:gd name="connsiteY18" fmla="*/ 996220 h 1276731"/>
                <a:gd name="connsiteX19" fmla="*/ 741617 w 1371028"/>
                <a:gd name="connsiteY19" fmla="*/ 846677 h 1276731"/>
                <a:gd name="connsiteX20" fmla="*/ 1083469 w 1371028"/>
                <a:gd name="connsiteY20" fmla="*/ 0 h 1276731"/>
                <a:gd name="connsiteX21" fmla="*/ 1371029 w 1371028"/>
                <a:gd name="connsiteY21" fmla="*/ 0 h 1276731"/>
                <a:gd name="connsiteX22" fmla="*/ 1371029 w 1371028"/>
                <a:gd name="connsiteY22" fmla="*/ 1276636 h 1276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71028" h="1276731">
                  <a:moveTo>
                    <a:pt x="1371029" y="1276731"/>
                  </a:moveTo>
                  <a:lnTo>
                    <a:pt x="1160907" y="1276731"/>
                  </a:lnTo>
                  <a:lnTo>
                    <a:pt x="1160907" y="450533"/>
                  </a:lnTo>
                  <a:cubicBezTo>
                    <a:pt x="1160907" y="382905"/>
                    <a:pt x="1165098" y="300038"/>
                    <a:pt x="1173385" y="202121"/>
                  </a:cubicBezTo>
                  <a:lnTo>
                    <a:pt x="1169861" y="202121"/>
                  </a:lnTo>
                  <a:cubicBezTo>
                    <a:pt x="1156811" y="257937"/>
                    <a:pt x="1145191" y="297942"/>
                    <a:pt x="1135094" y="322326"/>
                  </a:cubicBezTo>
                  <a:lnTo>
                    <a:pt x="754094" y="1276731"/>
                  </a:lnTo>
                  <a:lnTo>
                    <a:pt x="608076" y="1276731"/>
                  </a:lnTo>
                  <a:lnTo>
                    <a:pt x="226124" y="329470"/>
                  </a:lnTo>
                  <a:cubicBezTo>
                    <a:pt x="215456" y="301562"/>
                    <a:pt x="204121" y="259175"/>
                    <a:pt x="192310" y="202121"/>
                  </a:cubicBezTo>
                  <a:lnTo>
                    <a:pt x="188786" y="202121"/>
                  </a:lnTo>
                  <a:cubicBezTo>
                    <a:pt x="193548" y="253174"/>
                    <a:pt x="195929" y="336518"/>
                    <a:pt x="195929" y="452247"/>
                  </a:cubicBezTo>
                  <a:lnTo>
                    <a:pt x="195929" y="1276636"/>
                  </a:lnTo>
                  <a:lnTo>
                    <a:pt x="0" y="1276636"/>
                  </a:lnTo>
                  <a:lnTo>
                    <a:pt x="0" y="0"/>
                  </a:lnTo>
                  <a:lnTo>
                    <a:pt x="298228" y="0"/>
                  </a:lnTo>
                  <a:lnTo>
                    <a:pt x="633889" y="850202"/>
                  </a:lnTo>
                  <a:cubicBezTo>
                    <a:pt x="659416" y="915543"/>
                    <a:pt x="675989" y="964121"/>
                    <a:pt x="683705" y="996220"/>
                  </a:cubicBezTo>
                  <a:lnTo>
                    <a:pt x="688181" y="996220"/>
                  </a:lnTo>
                  <a:cubicBezTo>
                    <a:pt x="710089" y="929164"/>
                    <a:pt x="727901" y="879253"/>
                    <a:pt x="741617" y="846677"/>
                  </a:cubicBezTo>
                  <a:lnTo>
                    <a:pt x="1083469" y="0"/>
                  </a:lnTo>
                  <a:lnTo>
                    <a:pt x="1371029" y="0"/>
                  </a:lnTo>
                  <a:lnTo>
                    <a:pt x="1371029" y="1276636"/>
                  </a:lnTo>
                  <a:close/>
                </a:path>
              </a:pathLst>
            </a:custGeom>
            <a:grp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11B0C5AE-D2E3-4968-6E52-50945EE5BDCB}"/>
                </a:ext>
              </a:extLst>
            </p:cNvPr>
            <p:cNvSpPr/>
            <p:nvPr/>
          </p:nvSpPr>
          <p:spPr bwMode="white">
            <a:xfrm>
              <a:off x="2300001" y="1939211"/>
              <a:ext cx="248412" cy="1338167"/>
            </a:xfrm>
            <a:custGeom>
              <a:avLst/>
              <a:gdLst>
                <a:gd name="connsiteX0" fmla="*/ 122872 w 248412"/>
                <a:gd name="connsiteY0" fmla="*/ 235077 h 1338167"/>
                <a:gd name="connsiteX1" fmla="*/ 36100 w 248412"/>
                <a:gd name="connsiteY1" fmla="*/ 202121 h 1338167"/>
                <a:gd name="connsiteX2" fmla="*/ 0 w 248412"/>
                <a:gd name="connsiteY2" fmla="*/ 118396 h 1338167"/>
                <a:gd name="connsiteX3" fmla="*/ 36100 w 248412"/>
                <a:gd name="connsiteY3" fmla="*/ 33814 h 1338167"/>
                <a:gd name="connsiteX4" fmla="*/ 122872 w 248412"/>
                <a:gd name="connsiteY4" fmla="*/ 0 h 1338167"/>
                <a:gd name="connsiteX5" fmla="*/ 211931 w 248412"/>
                <a:gd name="connsiteY5" fmla="*/ 33814 h 1338167"/>
                <a:gd name="connsiteX6" fmla="*/ 248412 w 248412"/>
                <a:gd name="connsiteY6" fmla="*/ 118396 h 1338167"/>
                <a:gd name="connsiteX7" fmla="*/ 211931 w 248412"/>
                <a:gd name="connsiteY7" fmla="*/ 200787 h 1338167"/>
                <a:gd name="connsiteX8" fmla="*/ 122872 w 248412"/>
                <a:gd name="connsiteY8" fmla="*/ 235077 h 1338167"/>
                <a:gd name="connsiteX9" fmla="*/ 225266 w 248412"/>
                <a:gd name="connsiteY9" fmla="*/ 1338167 h 1338167"/>
                <a:gd name="connsiteX10" fmla="*/ 18764 w 248412"/>
                <a:gd name="connsiteY10" fmla="*/ 1338167 h 1338167"/>
                <a:gd name="connsiteX11" fmla="*/ 18764 w 248412"/>
                <a:gd name="connsiteY11" fmla="*/ 426530 h 1338167"/>
                <a:gd name="connsiteX12" fmla="*/ 225266 w 248412"/>
                <a:gd name="connsiteY12" fmla="*/ 426530 h 1338167"/>
                <a:gd name="connsiteX13" fmla="*/ 225266 w 248412"/>
                <a:gd name="connsiteY13" fmla="*/ 1338167 h 13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8412" h="1338167">
                  <a:moveTo>
                    <a:pt x="122872" y="235077"/>
                  </a:moveTo>
                  <a:cubicBezTo>
                    <a:pt x="89059" y="235077"/>
                    <a:pt x="60103" y="224123"/>
                    <a:pt x="36100" y="202121"/>
                  </a:cubicBezTo>
                  <a:cubicBezTo>
                    <a:pt x="12097" y="180213"/>
                    <a:pt x="0" y="152305"/>
                    <a:pt x="0" y="118396"/>
                  </a:cubicBezTo>
                  <a:cubicBezTo>
                    <a:pt x="0" y="84487"/>
                    <a:pt x="12001" y="56388"/>
                    <a:pt x="36100" y="33814"/>
                  </a:cubicBezTo>
                  <a:cubicBezTo>
                    <a:pt x="60103" y="11240"/>
                    <a:pt x="89059" y="0"/>
                    <a:pt x="122872" y="0"/>
                  </a:cubicBezTo>
                  <a:cubicBezTo>
                    <a:pt x="156686" y="0"/>
                    <a:pt x="187547" y="11240"/>
                    <a:pt x="211931" y="33814"/>
                  </a:cubicBezTo>
                  <a:cubicBezTo>
                    <a:pt x="236220" y="56388"/>
                    <a:pt x="248412" y="84582"/>
                    <a:pt x="248412" y="118396"/>
                  </a:cubicBezTo>
                  <a:cubicBezTo>
                    <a:pt x="248412" y="150400"/>
                    <a:pt x="236220" y="177927"/>
                    <a:pt x="211931" y="200787"/>
                  </a:cubicBezTo>
                  <a:cubicBezTo>
                    <a:pt x="187547" y="223647"/>
                    <a:pt x="157925" y="235077"/>
                    <a:pt x="122872" y="235077"/>
                  </a:cubicBezTo>
                  <a:close/>
                  <a:moveTo>
                    <a:pt x="225266" y="1338167"/>
                  </a:moveTo>
                  <a:lnTo>
                    <a:pt x="18764" y="1338167"/>
                  </a:lnTo>
                  <a:lnTo>
                    <a:pt x="18764" y="426530"/>
                  </a:lnTo>
                  <a:lnTo>
                    <a:pt x="225266" y="426530"/>
                  </a:lnTo>
                  <a:lnTo>
                    <a:pt x="225266" y="1338167"/>
                  </a:lnTo>
                  <a:close/>
                </a:path>
              </a:pathLst>
            </a:custGeom>
            <a:grp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AC8F9B95-3783-5A61-96F1-A60710EFB19E}"/>
                </a:ext>
              </a:extLst>
            </p:cNvPr>
            <p:cNvSpPr/>
            <p:nvPr/>
          </p:nvSpPr>
          <p:spPr bwMode="white">
            <a:xfrm>
              <a:off x="2681572" y="2344310"/>
              <a:ext cx="712279" cy="954500"/>
            </a:xfrm>
            <a:custGeom>
              <a:avLst/>
              <a:gdLst>
                <a:gd name="connsiteX0" fmla="*/ 711327 w 712279"/>
                <a:gd name="connsiteY0" fmla="*/ 891254 h 954500"/>
                <a:gd name="connsiteX1" fmla="*/ 452247 w 712279"/>
                <a:gd name="connsiteY1" fmla="*/ 954500 h 954500"/>
                <a:gd name="connsiteX2" fmla="*/ 124587 w 712279"/>
                <a:gd name="connsiteY2" fmla="*/ 827627 h 954500"/>
                <a:gd name="connsiteX3" fmla="*/ 0 w 712279"/>
                <a:gd name="connsiteY3" fmla="*/ 498634 h 954500"/>
                <a:gd name="connsiteX4" fmla="*/ 134017 w 712279"/>
                <a:gd name="connsiteY4" fmla="*/ 136684 h 954500"/>
                <a:gd name="connsiteX5" fmla="*/ 492347 w 712279"/>
                <a:gd name="connsiteY5" fmla="*/ 0 h 954500"/>
                <a:gd name="connsiteX6" fmla="*/ 712280 w 712279"/>
                <a:gd name="connsiteY6" fmla="*/ 43625 h 954500"/>
                <a:gd name="connsiteX7" fmla="*/ 712280 w 712279"/>
                <a:gd name="connsiteY7" fmla="*/ 235934 h 954500"/>
                <a:gd name="connsiteX8" fmla="*/ 509302 w 712279"/>
                <a:gd name="connsiteY8" fmla="*/ 164687 h 954500"/>
                <a:gd name="connsiteX9" fmla="*/ 294704 w 712279"/>
                <a:gd name="connsiteY9" fmla="*/ 253270 h 954500"/>
                <a:gd name="connsiteX10" fmla="*/ 210979 w 712279"/>
                <a:gd name="connsiteY10" fmla="*/ 485204 h 954500"/>
                <a:gd name="connsiteX11" fmla="*/ 289750 w 712279"/>
                <a:gd name="connsiteY11" fmla="*/ 708660 h 954500"/>
                <a:gd name="connsiteX12" fmla="*/ 501205 w 712279"/>
                <a:gd name="connsiteY12" fmla="*/ 790575 h 954500"/>
                <a:gd name="connsiteX13" fmla="*/ 711327 w 712279"/>
                <a:gd name="connsiteY13" fmla="*/ 711327 h 954500"/>
                <a:gd name="connsiteX14" fmla="*/ 711327 w 712279"/>
                <a:gd name="connsiteY14" fmla="*/ 891159 h 95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12279" h="954500">
                  <a:moveTo>
                    <a:pt x="711327" y="891254"/>
                  </a:moveTo>
                  <a:cubicBezTo>
                    <a:pt x="638270" y="933355"/>
                    <a:pt x="551974" y="954500"/>
                    <a:pt x="452247" y="954500"/>
                  </a:cubicBezTo>
                  <a:cubicBezTo>
                    <a:pt x="316897" y="954500"/>
                    <a:pt x="207740" y="912209"/>
                    <a:pt x="124587" y="827627"/>
                  </a:cubicBezTo>
                  <a:cubicBezTo>
                    <a:pt x="41529" y="743045"/>
                    <a:pt x="0" y="633413"/>
                    <a:pt x="0" y="498634"/>
                  </a:cubicBezTo>
                  <a:cubicBezTo>
                    <a:pt x="0" y="348520"/>
                    <a:pt x="44672" y="227838"/>
                    <a:pt x="134017" y="136684"/>
                  </a:cubicBezTo>
                  <a:cubicBezTo>
                    <a:pt x="223361" y="45625"/>
                    <a:pt x="342805" y="0"/>
                    <a:pt x="492347" y="0"/>
                  </a:cubicBezTo>
                  <a:cubicBezTo>
                    <a:pt x="575405" y="0"/>
                    <a:pt x="648748" y="14573"/>
                    <a:pt x="712280" y="43625"/>
                  </a:cubicBezTo>
                  <a:lnTo>
                    <a:pt x="712280" y="235934"/>
                  </a:lnTo>
                  <a:cubicBezTo>
                    <a:pt x="648748" y="188500"/>
                    <a:pt x="581120" y="164687"/>
                    <a:pt x="509302" y="164687"/>
                  </a:cubicBezTo>
                  <a:cubicBezTo>
                    <a:pt x="422053" y="164687"/>
                    <a:pt x="350520" y="194215"/>
                    <a:pt x="294704" y="253270"/>
                  </a:cubicBezTo>
                  <a:cubicBezTo>
                    <a:pt x="238887" y="312325"/>
                    <a:pt x="210979" y="389668"/>
                    <a:pt x="210979" y="485204"/>
                  </a:cubicBezTo>
                  <a:cubicBezTo>
                    <a:pt x="210979" y="580739"/>
                    <a:pt x="237268" y="654082"/>
                    <a:pt x="289750" y="708660"/>
                  </a:cubicBezTo>
                  <a:cubicBezTo>
                    <a:pt x="342233" y="763238"/>
                    <a:pt x="412718" y="790575"/>
                    <a:pt x="501205" y="790575"/>
                  </a:cubicBezTo>
                  <a:cubicBezTo>
                    <a:pt x="575405" y="790575"/>
                    <a:pt x="645414" y="764191"/>
                    <a:pt x="711327" y="711327"/>
                  </a:cubicBezTo>
                  <a:lnTo>
                    <a:pt x="711327" y="891159"/>
                  </a:lnTo>
                  <a:close/>
                </a:path>
              </a:pathLst>
            </a:custGeom>
            <a:grp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A9D6DBAB-B6F5-BDBF-0DA7-135780CED5BF}"/>
                </a:ext>
              </a:extLst>
            </p:cNvPr>
            <p:cNvSpPr/>
            <p:nvPr/>
          </p:nvSpPr>
          <p:spPr bwMode="white">
            <a:xfrm>
              <a:off x="3579494" y="2349739"/>
              <a:ext cx="528828" cy="927639"/>
            </a:xfrm>
            <a:custGeom>
              <a:avLst/>
              <a:gdLst>
                <a:gd name="connsiteX0" fmla="*/ 528828 w 528828"/>
                <a:gd name="connsiteY0" fmla="*/ 212693 h 927639"/>
                <a:gd name="connsiteX1" fmla="*/ 421100 w 528828"/>
                <a:gd name="connsiteY1" fmla="*/ 183356 h 927639"/>
                <a:gd name="connsiteX2" fmla="*/ 267938 w 528828"/>
                <a:gd name="connsiteY2" fmla="*/ 266129 h 927639"/>
                <a:gd name="connsiteX3" fmla="*/ 206502 w 528828"/>
                <a:gd name="connsiteY3" fmla="*/ 491395 h 927639"/>
                <a:gd name="connsiteX4" fmla="*/ 206502 w 528828"/>
                <a:gd name="connsiteY4" fmla="*/ 927640 h 927639"/>
                <a:gd name="connsiteX5" fmla="*/ 0 w 528828"/>
                <a:gd name="connsiteY5" fmla="*/ 927640 h 927639"/>
                <a:gd name="connsiteX6" fmla="*/ 0 w 528828"/>
                <a:gd name="connsiteY6" fmla="*/ 16002 h 927639"/>
                <a:gd name="connsiteX7" fmla="*/ 206502 w 528828"/>
                <a:gd name="connsiteY7" fmla="*/ 16002 h 927639"/>
                <a:gd name="connsiteX8" fmla="*/ 206502 w 528828"/>
                <a:gd name="connsiteY8" fmla="*/ 203835 h 927639"/>
                <a:gd name="connsiteX9" fmla="*/ 210026 w 528828"/>
                <a:gd name="connsiteY9" fmla="*/ 203835 h 927639"/>
                <a:gd name="connsiteX10" fmla="*/ 303086 w 528828"/>
                <a:gd name="connsiteY10" fmla="*/ 53816 h 927639"/>
                <a:gd name="connsiteX11" fmla="*/ 443294 w 528828"/>
                <a:gd name="connsiteY11" fmla="*/ 0 h 927639"/>
                <a:gd name="connsiteX12" fmla="*/ 528733 w 528828"/>
                <a:gd name="connsiteY12" fmla="*/ 16955 h 927639"/>
                <a:gd name="connsiteX13" fmla="*/ 528733 w 528828"/>
                <a:gd name="connsiteY13" fmla="*/ 212789 h 92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8828" h="927639">
                  <a:moveTo>
                    <a:pt x="528828" y="212693"/>
                  </a:moveTo>
                  <a:cubicBezTo>
                    <a:pt x="503873" y="193072"/>
                    <a:pt x="467963" y="183356"/>
                    <a:pt x="421100" y="183356"/>
                  </a:cubicBezTo>
                  <a:cubicBezTo>
                    <a:pt x="359950" y="183356"/>
                    <a:pt x="308896" y="210979"/>
                    <a:pt x="267938" y="266129"/>
                  </a:cubicBezTo>
                  <a:cubicBezTo>
                    <a:pt x="226981" y="321278"/>
                    <a:pt x="206502" y="396431"/>
                    <a:pt x="206502" y="491395"/>
                  </a:cubicBezTo>
                  <a:lnTo>
                    <a:pt x="206502" y="927640"/>
                  </a:lnTo>
                  <a:lnTo>
                    <a:pt x="0" y="927640"/>
                  </a:lnTo>
                  <a:lnTo>
                    <a:pt x="0" y="16002"/>
                  </a:lnTo>
                  <a:lnTo>
                    <a:pt x="206502" y="16002"/>
                  </a:lnTo>
                  <a:lnTo>
                    <a:pt x="206502" y="203835"/>
                  </a:lnTo>
                  <a:lnTo>
                    <a:pt x="210026" y="203835"/>
                  </a:lnTo>
                  <a:cubicBezTo>
                    <a:pt x="230219" y="139732"/>
                    <a:pt x="261176" y="89726"/>
                    <a:pt x="303086" y="53816"/>
                  </a:cubicBezTo>
                  <a:cubicBezTo>
                    <a:pt x="344900" y="17907"/>
                    <a:pt x="391668" y="0"/>
                    <a:pt x="443294" y="0"/>
                  </a:cubicBezTo>
                  <a:cubicBezTo>
                    <a:pt x="480727" y="0"/>
                    <a:pt x="509207" y="5620"/>
                    <a:pt x="528733" y="16955"/>
                  </a:cubicBezTo>
                  <a:lnTo>
                    <a:pt x="528733" y="212789"/>
                  </a:lnTo>
                  <a:close/>
                </a:path>
              </a:pathLst>
            </a:custGeom>
            <a:grp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BA246B78-9929-146B-78A7-A5B509482D1B}"/>
                </a:ext>
              </a:extLst>
            </p:cNvPr>
            <p:cNvSpPr/>
            <p:nvPr/>
          </p:nvSpPr>
          <p:spPr bwMode="white">
            <a:xfrm>
              <a:off x="4144422" y="2344405"/>
              <a:ext cx="937450" cy="954500"/>
            </a:xfrm>
            <a:custGeom>
              <a:avLst/>
              <a:gdLst>
                <a:gd name="connsiteX0" fmla="*/ 463010 w 937450"/>
                <a:gd name="connsiteY0" fmla="*/ 954310 h 954500"/>
                <a:gd name="connsiteX1" fmla="*/ 126016 w 937450"/>
                <a:gd name="connsiteY1" fmla="*/ 826579 h 954500"/>
                <a:gd name="connsiteX2" fmla="*/ 0 w 937450"/>
                <a:gd name="connsiteY2" fmla="*/ 487871 h 954500"/>
                <a:gd name="connsiteX3" fmla="*/ 131350 w 937450"/>
                <a:gd name="connsiteY3" fmla="*/ 129064 h 954500"/>
                <a:gd name="connsiteX4" fmla="*/ 485204 w 937450"/>
                <a:gd name="connsiteY4" fmla="*/ 0 h 954500"/>
                <a:gd name="connsiteX5" fmla="*/ 818198 w 937450"/>
                <a:gd name="connsiteY5" fmla="*/ 125540 h 954500"/>
                <a:gd name="connsiteX6" fmla="*/ 937451 w 937450"/>
                <a:gd name="connsiteY6" fmla="*/ 473678 h 954500"/>
                <a:gd name="connsiteX7" fmla="*/ 808768 w 937450"/>
                <a:gd name="connsiteY7" fmla="*/ 823151 h 954500"/>
                <a:gd name="connsiteX8" fmla="*/ 462915 w 937450"/>
                <a:gd name="connsiteY8" fmla="*/ 954500 h 954500"/>
                <a:gd name="connsiteX9" fmla="*/ 472821 w 937450"/>
                <a:gd name="connsiteY9" fmla="*/ 164592 h 954500"/>
                <a:gd name="connsiteX10" fmla="*/ 281369 w 937450"/>
                <a:gd name="connsiteY10" fmla="*/ 249174 h 954500"/>
                <a:gd name="connsiteX11" fmla="*/ 211074 w 937450"/>
                <a:gd name="connsiteY11" fmla="*/ 482441 h 954500"/>
                <a:gd name="connsiteX12" fmla="*/ 282321 w 937450"/>
                <a:gd name="connsiteY12" fmla="*/ 708088 h 954500"/>
                <a:gd name="connsiteX13" fmla="*/ 472821 w 937450"/>
                <a:gd name="connsiteY13" fmla="*/ 790480 h 954500"/>
                <a:gd name="connsiteX14" fmla="*/ 660178 w 937450"/>
                <a:gd name="connsiteY14" fmla="*/ 709422 h 954500"/>
                <a:gd name="connsiteX15" fmla="*/ 725615 w 937450"/>
                <a:gd name="connsiteY15" fmla="*/ 478822 h 954500"/>
                <a:gd name="connsiteX16" fmla="*/ 660178 w 937450"/>
                <a:gd name="connsiteY16" fmla="*/ 246412 h 954500"/>
                <a:gd name="connsiteX17" fmla="*/ 472821 w 937450"/>
                <a:gd name="connsiteY17" fmla="*/ 164497 h 95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37450" h="954500">
                  <a:moveTo>
                    <a:pt x="463010" y="954310"/>
                  </a:moveTo>
                  <a:cubicBezTo>
                    <a:pt x="322326" y="954310"/>
                    <a:pt x="210026" y="911733"/>
                    <a:pt x="126016" y="826579"/>
                  </a:cubicBezTo>
                  <a:cubicBezTo>
                    <a:pt x="42005" y="741426"/>
                    <a:pt x="0" y="628459"/>
                    <a:pt x="0" y="487871"/>
                  </a:cubicBezTo>
                  <a:cubicBezTo>
                    <a:pt x="0" y="334709"/>
                    <a:pt x="43720" y="215170"/>
                    <a:pt x="131350" y="129064"/>
                  </a:cubicBezTo>
                  <a:cubicBezTo>
                    <a:pt x="218885" y="43053"/>
                    <a:pt x="336900" y="0"/>
                    <a:pt x="485204" y="0"/>
                  </a:cubicBezTo>
                  <a:cubicBezTo>
                    <a:pt x="633508" y="0"/>
                    <a:pt x="738664" y="41815"/>
                    <a:pt x="818198" y="125540"/>
                  </a:cubicBezTo>
                  <a:cubicBezTo>
                    <a:pt x="897731" y="209264"/>
                    <a:pt x="937451" y="325279"/>
                    <a:pt x="937451" y="473678"/>
                  </a:cubicBezTo>
                  <a:cubicBezTo>
                    <a:pt x="937451" y="622078"/>
                    <a:pt x="894588" y="735616"/>
                    <a:pt x="808768" y="823151"/>
                  </a:cubicBezTo>
                  <a:cubicBezTo>
                    <a:pt x="723043" y="910685"/>
                    <a:pt x="607695" y="954500"/>
                    <a:pt x="462915" y="954500"/>
                  </a:cubicBezTo>
                  <a:close/>
                  <a:moveTo>
                    <a:pt x="472821" y="164592"/>
                  </a:moveTo>
                  <a:cubicBezTo>
                    <a:pt x="392049" y="164592"/>
                    <a:pt x="328327" y="192786"/>
                    <a:pt x="281369" y="249174"/>
                  </a:cubicBezTo>
                  <a:cubicBezTo>
                    <a:pt x="234506" y="305562"/>
                    <a:pt x="211074" y="383286"/>
                    <a:pt x="211074" y="482441"/>
                  </a:cubicBezTo>
                  <a:cubicBezTo>
                    <a:pt x="211074" y="581597"/>
                    <a:pt x="234791" y="653225"/>
                    <a:pt x="282321" y="708088"/>
                  </a:cubicBezTo>
                  <a:cubicBezTo>
                    <a:pt x="329756" y="762953"/>
                    <a:pt x="393287" y="790480"/>
                    <a:pt x="472821" y="790480"/>
                  </a:cubicBezTo>
                  <a:cubicBezTo>
                    <a:pt x="552355" y="790480"/>
                    <a:pt x="616553" y="763524"/>
                    <a:pt x="660178" y="709422"/>
                  </a:cubicBezTo>
                  <a:cubicBezTo>
                    <a:pt x="703802" y="655415"/>
                    <a:pt x="725615" y="578549"/>
                    <a:pt x="725615" y="478822"/>
                  </a:cubicBezTo>
                  <a:cubicBezTo>
                    <a:pt x="725615" y="379095"/>
                    <a:pt x="703802" y="301085"/>
                    <a:pt x="660178" y="246412"/>
                  </a:cubicBezTo>
                  <a:cubicBezTo>
                    <a:pt x="616553" y="191834"/>
                    <a:pt x="554069" y="164497"/>
                    <a:pt x="472821" y="164497"/>
                  </a:cubicBezTo>
                  <a:close/>
                </a:path>
              </a:pathLst>
            </a:custGeom>
            <a:grp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B165A848-4EE6-DE4A-D8CB-3EA312E4480C}"/>
                </a:ext>
              </a:extLst>
            </p:cNvPr>
            <p:cNvSpPr/>
            <p:nvPr/>
          </p:nvSpPr>
          <p:spPr bwMode="white">
            <a:xfrm>
              <a:off x="5180361" y="2344310"/>
              <a:ext cx="647319" cy="954309"/>
            </a:xfrm>
            <a:custGeom>
              <a:avLst/>
              <a:gdLst>
                <a:gd name="connsiteX0" fmla="*/ 0 w 647319"/>
                <a:gd name="connsiteY0" fmla="*/ 904589 h 954309"/>
                <a:gd name="connsiteX1" fmla="*/ 0 w 647319"/>
                <a:gd name="connsiteY1" fmla="*/ 713137 h 954309"/>
                <a:gd name="connsiteX2" fmla="*/ 255556 w 647319"/>
                <a:gd name="connsiteY2" fmla="*/ 801243 h 954309"/>
                <a:gd name="connsiteX3" fmla="*/ 442531 w 647319"/>
                <a:gd name="connsiteY3" fmla="*/ 690848 h 954309"/>
                <a:gd name="connsiteX4" fmla="*/ 426530 w 647319"/>
                <a:gd name="connsiteY4" fmla="*/ 637889 h 954309"/>
                <a:gd name="connsiteX5" fmla="*/ 383381 w 647319"/>
                <a:gd name="connsiteY5" fmla="*/ 599123 h 954309"/>
                <a:gd name="connsiteX6" fmla="*/ 319278 w 647319"/>
                <a:gd name="connsiteY6" fmla="*/ 568833 h 954309"/>
                <a:gd name="connsiteX7" fmla="*/ 236887 w 647319"/>
                <a:gd name="connsiteY7" fmla="*/ 538544 h 954309"/>
                <a:gd name="connsiteX8" fmla="*/ 135827 w 647319"/>
                <a:gd name="connsiteY8" fmla="*/ 491395 h 954309"/>
                <a:gd name="connsiteX9" fmla="*/ 61055 w 647319"/>
                <a:gd name="connsiteY9" fmla="*/ 434816 h 954309"/>
                <a:gd name="connsiteX10" fmla="*/ 16097 w 647319"/>
                <a:gd name="connsiteY10" fmla="*/ 363188 h 954309"/>
                <a:gd name="connsiteX11" fmla="*/ 953 w 647319"/>
                <a:gd name="connsiteY11" fmla="*/ 269748 h 954309"/>
                <a:gd name="connsiteX12" fmla="*/ 32099 w 647319"/>
                <a:gd name="connsiteY12" fmla="*/ 153543 h 954309"/>
                <a:gd name="connsiteX13" fmla="*/ 115824 w 647319"/>
                <a:gd name="connsiteY13" fmla="*/ 68961 h 954309"/>
                <a:gd name="connsiteX14" fmla="*/ 235077 w 647319"/>
                <a:gd name="connsiteY14" fmla="*/ 17335 h 954309"/>
                <a:gd name="connsiteX15" fmla="*/ 373094 w 647319"/>
                <a:gd name="connsiteY15" fmla="*/ 0 h 954309"/>
                <a:gd name="connsiteX16" fmla="*/ 599218 w 647319"/>
                <a:gd name="connsiteY16" fmla="*/ 38291 h 954309"/>
                <a:gd name="connsiteX17" fmla="*/ 599218 w 647319"/>
                <a:gd name="connsiteY17" fmla="*/ 218980 h 954309"/>
                <a:gd name="connsiteX18" fmla="*/ 378428 w 647319"/>
                <a:gd name="connsiteY18" fmla="*/ 153067 h 954309"/>
                <a:gd name="connsiteX19" fmla="*/ 307658 w 647319"/>
                <a:gd name="connsiteY19" fmla="*/ 161068 h 954309"/>
                <a:gd name="connsiteX20" fmla="*/ 253746 w 647319"/>
                <a:gd name="connsiteY20" fmla="*/ 183356 h 954309"/>
                <a:gd name="connsiteX21" fmla="*/ 218980 w 647319"/>
                <a:gd name="connsiteY21" fmla="*/ 217646 h 954309"/>
                <a:gd name="connsiteX22" fmla="*/ 206502 w 647319"/>
                <a:gd name="connsiteY22" fmla="*/ 261747 h 954309"/>
                <a:gd name="connsiteX23" fmla="*/ 218980 w 647319"/>
                <a:gd name="connsiteY23" fmla="*/ 311563 h 954309"/>
                <a:gd name="connsiteX24" fmla="*/ 255937 w 647319"/>
                <a:gd name="connsiteY24" fmla="*/ 347663 h 954309"/>
                <a:gd name="connsiteX25" fmla="*/ 314706 w 647319"/>
                <a:gd name="connsiteY25" fmla="*/ 376142 h 954309"/>
                <a:gd name="connsiteX26" fmla="*/ 393478 w 647319"/>
                <a:gd name="connsiteY26" fmla="*/ 404146 h 954309"/>
                <a:gd name="connsiteX27" fmla="*/ 499015 w 647319"/>
                <a:gd name="connsiteY27" fmla="*/ 453104 h 954309"/>
                <a:gd name="connsiteX28" fmla="*/ 578739 w 647319"/>
                <a:gd name="connsiteY28" fmla="*/ 509683 h 954309"/>
                <a:gd name="connsiteX29" fmla="*/ 629508 w 647319"/>
                <a:gd name="connsiteY29" fmla="*/ 582644 h 954309"/>
                <a:gd name="connsiteX30" fmla="*/ 647319 w 647319"/>
                <a:gd name="connsiteY30" fmla="*/ 681038 h 954309"/>
                <a:gd name="connsiteX31" fmla="*/ 615220 w 647319"/>
                <a:gd name="connsiteY31" fmla="*/ 802100 h 954309"/>
                <a:gd name="connsiteX32" fmla="*/ 529780 w 647319"/>
                <a:gd name="connsiteY32" fmla="*/ 887540 h 954309"/>
                <a:gd name="connsiteX33" fmla="*/ 406432 w 647319"/>
                <a:gd name="connsiteY33" fmla="*/ 937832 h 954309"/>
                <a:gd name="connsiteX34" fmla="*/ 259080 w 647319"/>
                <a:gd name="connsiteY34" fmla="*/ 954310 h 954309"/>
                <a:gd name="connsiteX35" fmla="*/ 0 w 647319"/>
                <a:gd name="connsiteY35" fmla="*/ 904494 h 954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47319" h="954309">
                  <a:moveTo>
                    <a:pt x="0" y="904589"/>
                  </a:moveTo>
                  <a:lnTo>
                    <a:pt x="0" y="713137"/>
                  </a:lnTo>
                  <a:cubicBezTo>
                    <a:pt x="77153" y="771906"/>
                    <a:pt x="162306" y="801243"/>
                    <a:pt x="255556" y="801243"/>
                  </a:cubicBezTo>
                  <a:cubicBezTo>
                    <a:pt x="380238" y="801243"/>
                    <a:pt x="442531" y="764477"/>
                    <a:pt x="442531" y="690848"/>
                  </a:cubicBezTo>
                  <a:cubicBezTo>
                    <a:pt x="442531" y="670084"/>
                    <a:pt x="437197" y="652463"/>
                    <a:pt x="426530" y="637889"/>
                  </a:cubicBezTo>
                  <a:cubicBezTo>
                    <a:pt x="415862" y="623316"/>
                    <a:pt x="401479" y="610457"/>
                    <a:pt x="383381" y="599123"/>
                  </a:cubicBezTo>
                  <a:cubicBezTo>
                    <a:pt x="365284" y="587883"/>
                    <a:pt x="343948" y="577787"/>
                    <a:pt x="319278" y="568833"/>
                  </a:cubicBezTo>
                  <a:cubicBezTo>
                    <a:pt x="294608" y="559975"/>
                    <a:pt x="267176" y="549878"/>
                    <a:pt x="236887" y="538544"/>
                  </a:cubicBezTo>
                  <a:cubicBezTo>
                    <a:pt x="199454" y="523685"/>
                    <a:pt x="165830" y="507968"/>
                    <a:pt x="135827" y="491395"/>
                  </a:cubicBezTo>
                  <a:cubicBezTo>
                    <a:pt x="105823" y="474821"/>
                    <a:pt x="80963" y="455962"/>
                    <a:pt x="61055" y="434816"/>
                  </a:cubicBezTo>
                  <a:cubicBezTo>
                    <a:pt x="41148" y="413766"/>
                    <a:pt x="26194" y="389858"/>
                    <a:pt x="16097" y="363188"/>
                  </a:cubicBezTo>
                  <a:cubicBezTo>
                    <a:pt x="6001" y="336518"/>
                    <a:pt x="953" y="305276"/>
                    <a:pt x="953" y="269748"/>
                  </a:cubicBezTo>
                  <a:cubicBezTo>
                    <a:pt x="953" y="225838"/>
                    <a:pt x="11335" y="187071"/>
                    <a:pt x="32099" y="153543"/>
                  </a:cubicBezTo>
                  <a:cubicBezTo>
                    <a:pt x="52864" y="120015"/>
                    <a:pt x="80772" y="91821"/>
                    <a:pt x="115824" y="68961"/>
                  </a:cubicBezTo>
                  <a:cubicBezTo>
                    <a:pt x="150876" y="46101"/>
                    <a:pt x="190595" y="28861"/>
                    <a:pt x="235077" y="17335"/>
                  </a:cubicBezTo>
                  <a:cubicBezTo>
                    <a:pt x="279559" y="5810"/>
                    <a:pt x="325564" y="0"/>
                    <a:pt x="373094" y="0"/>
                  </a:cubicBezTo>
                  <a:cubicBezTo>
                    <a:pt x="457391" y="0"/>
                    <a:pt x="532733" y="12764"/>
                    <a:pt x="599218" y="38291"/>
                  </a:cubicBezTo>
                  <a:lnTo>
                    <a:pt x="599218" y="218980"/>
                  </a:lnTo>
                  <a:cubicBezTo>
                    <a:pt x="535114" y="175069"/>
                    <a:pt x="461486" y="153067"/>
                    <a:pt x="378428" y="153067"/>
                  </a:cubicBezTo>
                  <a:cubicBezTo>
                    <a:pt x="352330" y="153067"/>
                    <a:pt x="328708" y="155734"/>
                    <a:pt x="307658" y="161068"/>
                  </a:cubicBezTo>
                  <a:cubicBezTo>
                    <a:pt x="286607" y="166402"/>
                    <a:pt x="268605" y="173831"/>
                    <a:pt x="253746" y="183356"/>
                  </a:cubicBezTo>
                  <a:cubicBezTo>
                    <a:pt x="238887" y="192881"/>
                    <a:pt x="227362" y="204311"/>
                    <a:pt x="218980" y="217646"/>
                  </a:cubicBezTo>
                  <a:cubicBezTo>
                    <a:pt x="210693" y="230981"/>
                    <a:pt x="206502" y="245650"/>
                    <a:pt x="206502" y="261747"/>
                  </a:cubicBezTo>
                  <a:cubicBezTo>
                    <a:pt x="206502" y="281369"/>
                    <a:pt x="210693" y="297942"/>
                    <a:pt x="218980" y="311563"/>
                  </a:cubicBezTo>
                  <a:cubicBezTo>
                    <a:pt x="227267" y="325184"/>
                    <a:pt x="239554" y="337280"/>
                    <a:pt x="255937" y="347663"/>
                  </a:cubicBezTo>
                  <a:cubicBezTo>
                    <a:pt x="272225" y="358045"/>
                    <a:pt x="291846" y="367570"/>
                    <a:pt x="314706" y="376142"/>
                  </a:cubicBezTo>
                  <a:cubicBezTo>
                    <a:pt x="337566" y="384715"/>
                    <a:pt x="363855" y="394144"/>
                    <a:pt x="393478" y="404146"/>
                  </a:cubicBezTo>
                  <a:cubicBezTo>
                    <a:pt x="432626" y="420148"/>
                    <a:pt x="467773" y="436531"/>
                    <a:pt x="499015" y="453104"/>
                  </a:cubicBezTo>
                  <a:cubicBezTo>
                    <a:pt x="530162" y="469773"/>
                    <a:pt x="556736" y="488537"/>
                    <a:pt x="578739" y="509683"/>
                  </a:cubicBezTo>
                  <a:cubicBezTo>
                    <a:pt x="600647" y="530733"/>
                    <a:pt x="617601" y="555117"/>
                    <a:pt x="629508" y="582644"/>
                  </a:cubicBezTo>
                  <a:cubicBezTo>
                    <a:pt x="641414" y="610267"/>
                    <a:pt x="647319" y="643033"/>
                    <a:pt x="647319" y="681038"/>
                  </a:cubicBezTo>
                  <a:cubicBezTo>
                    <a:pt x="647319" y="727329"/>
                    <a:pt x="636651" y="767715"/>
                    <a:pt x="615220" y="802100"/>
                  </a:cubicBezTo>
                  <a:cubicBezTo>
                    <a:pt x="593884" y="836581"/>
                    <a:pt x="565404" y="865061"/>
                    <a:pt x="529780" y="887540"/>
                  </a:cubicBezTo>
                  <a:cubicBezTo>
                    <a:pt x="494157" y="910114"/>
                    <a:pt x="453104" y="926878"/>
                    <a:pt x="406432" y="937832"/>
                  </a:cubicBezTo>
                  <a:cubicBezTo>
                    <a:pt x="359855" y="948785"/>
                    <a:pt x="310705" y="954310"/>
                    <a:pt x="259080" y="954310"/>
                  </a:cubicBezTo>
                  <a:cubicBezTo>
                    <a:pt x="159353" y="954310"/>
                    <a:pt x="72962" y="937641"/>
                    <a:pt x="0" y="904494"/>
                  </a:cubicBezTo>
                  <a:close/>
                </a:path>
              </a:pathLst>
            </a:custGeom>
            <a:grp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68B522E9-BE2D-0C37-92C4-BAB333C2C2D5}"/>
                </a:ext>
              </a:extLst>
            </p:cNvPr>
            <p:cNvSpPr/>
            <p:nvPr/>
          </p:nvSpPr>
          <p:spPr bwMode="white">
            <a:xfrm>
              <a:off x="5909975" y="2344405"/>
              <a:ext cx="937450" cy="954500"/>
            </a:xfrm>
            <a:custGeom>
              <a:avLst/>
              <a:gdLst>
                <a:gd name="connsiteX0" fmla="*/ 463011 w 937450"/>
                <a:gd name="connsiteY0" fmla="*/ 954310 h 954500"/>
                <a:gd name="connsiteX1" fmla="*/ 126016 w 937450"/>
                <a:gd name="connsiteY1" fmla="*/ 826579 h 954500"/>
                <a:gd name="connsiteX2" fmla="*/ 0 w 937450"/>
                <a:gd name="connsiteY2" fmla="*/ 487871 h 954500"/>
                <a:gd name="connsiteX3" fmla="*/ 131350 w 937450"/>
                <a:gd name="connsiteY3" fmla="*/ 129064 h 954500"/>
                <a:gd name="connsiteX4" fmla="*/ 485204 w 937450"/>
                <a:gd name="connsiteY4" fmla="*/ 0 h 954500"/>
                <a:gd name="connsiteX5" fmla="*/ 818198 w 937450"/>
                <a:gd name="connsiteY5" fmla="*/ 125540 h 954500"/>
                <a:gd name="connsiteX6" fmla="*/ 937451 w 937450"/>
                <a:gd name="connsiteY6" fmla="*/ 473678 h 954500"/>
                <a:gd name="connsiteX7" fmla="*/ 808768 w 937450"/>
                <a:gd name="connsiteY7" fmla="*/ 823151 h 954500"/>
                <a:gd name="connsiteX8" fmla="*/ 462915 w 937450"/>
                <a:gd name="connsiteY8" fmla="*/ 954500 h 954500"/>
                <a:gd name="connsiteX9" fmla="*/ 472821 w 937450"/>
                <a:gd name="connsiteY9" fmla="*/ 164592 h 954500"/>
                <a:gd name="connsiteX10" fmla="*/ 281369 w 937450"/>
                <a:gd name="connsiteY10" fmla="*/ 249174 h 954500"/>
                <a:gd name="connsiteX11" fmla="*/ 211074 w 937450"/>
                <a:gd name="connsiteY11" fmla="*/ 482441 h 954500"/>
                <a:gd name="connsiteX12" fmla="*/ 282321 w 937450"/>
                <a:gd name="connsiteY12" fmla="*/ 708088 h 954500"/>
                <a:gd name="connsiteX13" fmla="*/ 472821 w 937450"/>
                <a:gd name="connsiteY13" fmla="*/ 790480 h 954500"/>
                <a:gd name="connsiteX14" fmla="*/ 660178 w 937450"/>
                <a:gd name="connsiteY14" fmla="*/ 709422 h 954500"/>
                <a:gd name="connsiteX15" fmla="*/ 725615 w 937450"/>
                <a:gd name="connsiteY15" fmla="*/ 478822 h 954500"/>
                <a:gd name="connsiteX16" fmla="*/ 660178 w 937450"/>
                <a:gd name="connsiteY16" fmla="*/ 246412 h 954500"/>
                <a:gd name="connsiteX17" fmla="*/ 472821 w 937450"/>
                <a:gd name="connsiteY17" fmla="*/ 164497 h 95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37450" h="954500">
                  <a:moveTo>
                    <a:pt x="463011" y="954310"/>
                  </a:moveTo>
                  <a:cubicBezTo>
                    <a:pt x="322326" y="954310"/>
                    <a:pt x="210027" y="911733"/>
                    <a:pt x="126016" y="826579"/>
                  </a:cubicBezTo>
                  <a:cubicBezTo>
                    <a:pt x="42006" y="741426"/>
                    <a:pt x="0" y="628459"/>
                    <a:pt x="0" y="487871"/>
                  </a:cubicBezTo>
                  <a:cubicBezTo>
                    <a:pt x="0" y="334709"/>
                    <a:pt x="43720" y="215170"/>
                    <a:pt x="131350" y="129064"/>
                  </a:cubicBezTo>
                  <a:cubicBezTo>
                    <a:pt x="218885" y="43053"/>
                    <a:pt x="336900" y="0"/>
                    <a:pt x="485204" y="0"/>
                  </a:cubicBezTo>
                  <a:cubicBezTo>
                    <a:pt x="633508" y="0"/>
                    <a:pt x="738664" y="41815"/>
                    <a:pt x="818198" y="125540"/>
                  </a:cubicBezTo>
                  <a:cubicBezTo>
                    <a:pt x="897731" y="209264"/>
                    <a:pt x="937451" y="325279"/>
                    <a:pt x="937451" y="473678"/>
                  </a:cubicBezTo>
                  <a:cubicBezTo>
                    <a:pt x="937451" y="622078"/>
                    <a:pt x="894588" y="735616"/>
                    <a:pt x="808768" y="823151"/>
                  </a:cubicBezTo>
                  <a:cubicBezTo>
                    <a:pt x="723043" y="910685"/>
                    <a:pt x="607695" y="954500"/>
                    <a:pt x="462915" y="954500"/>
                  </a:cubicBezTo>
                  <a:close/>
                  <a:moveTo>
                    <a:pt x="472821" y="164592"/>
                  </a:moveTo>
                  <a:cubicBezTo>
                    <a:pt x="392049" y="164592"/>
                    <a:pt x="328327" y="192786"/>
                    <a:pt x="281369" y="249174"/>
                  </a:cubicBezTo>
                  <a:cubicBezTo>
                    <a:pt x="234506" y="305562"/>
                    <a:pt x="211074" y="383286"/>
                    <a:pt x="211074" y="482441"/>
                  </a:cubicBezTo>
                  <a:cubicBezTo>
                    <a:pt x="211074" y="581597"/>
                    <a:pt x="234791" y="653225"/>
                    <a:pt x="282321" y="708088"/>
                  </a:cubicBezTo>
                  <a:cubicBezTo>
                    <a:pt x="329756" y="762953"/>
                    <a:pt x="393288" y="790480"/>
                    <a:pt x="472821" y="790480"/>
                  </a:cubicBezTo>
                  <a:cubicBezTo>
                    <a:pt x="552355" y="790480"/>
                    <a:pt x="616554" y="763524"/>
                    <a:pt x="660178" y="709422"/>
                  </a:cubicBezTo>
                  <a:cubicBezTo>
                    <a:pt x="703802" y="655415"/>
                    <a:pt x="725615" y="578549"/>
                    <a:pt x="725615" y="478822"/>
                  </a:cubicBezTo>
                  <a:cubicBezTo>
                    <a:pt x="725615" y="379095"/>
                    <a:pt x="703802" y="301085"/>
                    <a:pt x="660178" y="246412"/>
                  </a:cubicBezTo>
                  <a:cubicBezTo>
                    <a:pt x="616554" y="191834"/>
                    <a:pt x="554070" y="164497"/>
                    <a:pt x="472821" y="164497"/>
                  </a:cubicBezTo>
                  <a:close/>
                </a:path>
              </a:pathLst>
            </a:custGeom>
            <a:grp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21258D29-252A-7890-CBA1-2D62B73CC6DF}"/>
                </a:ext>
              </a:extLst>
            </p:cNvPr>
            <p:cNvSpPr/>
            <p:nvPr/>
          </p:nvSpPr>
          <p:spPr bwMode="white">
            <a:xfrm>
              <a:off x="6867524" y="1907208"/>
              <a:ext cx="607218" cy="1370171"/>
            </a:xfrm>
            <a:custGeom>
              <a:avLst/>
              <a:gdLst>
                <a:gd name="connsiteX0" fmla="*/ 607123 w 607218"/>
                <a:gd name="connsiteY0" fmla="*/ 188786 h 1370171"/>
                <a:gd name="connsiteX1" fmla="*/ 511873 w 607218"/>
                <a:gd name="connsiteY1" fmla="*/ 164783 h 1370171"/>
                <a:gd name="connsiteX2" fmla="*/ 361379 w 607218"/>
                <a:gd name="connsiteY2" fmla="*/ 334804 h 1370171"/>
                <a:gd name="connsiteX3" fmla="*/ 361379 w 607218"/>
                <a:gd name="connsiteY3" fmla="*/ 458534 h 1370171"/>
                <a:gd name="connsiteX4" fmla="*/ 573310 w 607218"/>
                <a:gd name="connsiteY4" fmla="*/ 458534 h 1370171"/>
                <a:gd name="connsiteX5" fmla="*/ 573310 w 607218"/>
                <a:gd name="connsiteY5" fmla="*/ 620554 h 1370171"/>
                <a:gd name="connsiteX6" fmla="*/ 362331 w 607218"/>
                <a:gd name="connsiteY6" fmla="*/ 620554 h 1370171"/>
                <a:gd name="connsiteX7" fmla="*/ 362331 w 607218"/>
                <a:gd name="connsiteY7" fmla="*/ 1370171 h 1370171"/>
                <a:gd name="connsiteX8" fmla="*/ 155829 w 607218"/>
                <a:gd name="connsiteY8" fmla="*/ 1370171 h 1370171"/>
                <a:gd name="connsiteX9" fmla="*/ 155829 w 607218"/>
                <a:gd name="connsiteY9" fmla="*/ 620554 h 1370171"/>
                <a:gd name="connsiteX10" fmla="*/ 0 w 607218"/>
                <a:gd name="connsiteY10" fmla="*/ 620554 h 1370171"/>
                <a:gd name="connsiteX11" fmla="*/ 0 w 607218"/>
                <a:gd name="connsiteY11" fmla="*/ 458534 h 1370171"/>
                <a:gd name="connsiteX12" fmla="*/ 155829 w 607218"/>
                <a:gd name="connsiteY12" fmla="*/ 458534 h 1370171"/>
                <a:gd name="connsiteX13" fmla="*/ 155829 w 607218"/>
                <a:gd name="connsiteY13" fmla="*/ 310706 h 1370171"/>
                <a:gd name="connsiteX14" fmla="*/ 250222 w 607218"/>
                <a:gd name="connsiteY14" fmla="*/ 83249 h 1370171"/>
                <a:gd name="connsiteX15" fmla="*/ 486156 w 607218"/>
                <a:gd name="connsiteY15" fmla="*/ 0 h 1370171"/>
                <a:gd name="connsiteX16" fmla="*/ 607219 w 607218"/>
                <a:gd name="connsiteY16" fmla="*/ 16955 h 1370171"/>
                <a:gd name="connsiteX17" fmla="*/ 607219 w 607218"/>
                <a:gd name="connsiteY17" fmla="*/ 188786 h 1370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7218" h="1370171">
                  <a:moveTo>
                    <a:pt x="607123" y="188786"/>
                  </a:moveTo>
                  <a:cubicBezTo>
                    <a:pt x="579215" y="172784"/>
                    <a:pt x="547497" y="164783"/>
                    <a:pt x="511873" y="164783"/>
                  </a:cubicBezTo>
                  <a:cubicBezTo>
                    <a:pt x="411575" y="164783"/>
                    <a:pt x="361379" y="221456"/>
                    <a:pt x="361379" y="334804"/>
                  </a:cubicBezTo>
                  <a:lnTo>
                    <a:pt x="361379" y="458534"/>
                  </a:lnTo>
                  <a:lnTo>
                    <a:pt x="573310" y="458534"/>
                  </a:lnTo>
                  <a:lnTo>
                    <a:pt x="573310" y="620554"/>
                  </a:lnTo>
                  <a:lnTo>
                    <a:pt x="362331" y="620554"/>
                  </a:lnTo>
                  <a:lnTo>
                    <a:pt x="362331" y="1370171"/>
                  </a:lnTo>
                  <a:lnTo>
                    <a:pt x="155829" y="1370171"/>
                  </a:lnTo>
                  <a:lnTo>
                    <a:pt x="155829" y="620554"/>
                  </a:lnTo>
                  <a:lnTo>
                    <a:pt x="0" y="620554"/>
                  </a:lnTo>
                  <a:lnTo>
                    <a:pt x="0" y="458534"/>
                  </a:lnTo>
                  <a:lnTo>
                    <a:pt x="155829" y="458534"/>
                  </a:lnTo>
                  <a:lnTo>
                    <a:pt x="155829" y="310706"/>
                  </a:lnTo>
                  <a:cubicBezTo>
                    <a:pt x="155829" y="214598"/>
                    <a:pt x="187261" y="138779"/>
                    <a:pt x="250222" y="83249"/>
                  </a:cubicBezTo>
                  <a:cubicBezTo>
                    <a:pt x="313087" y="27718"/>
                    <a:pt x="391763" y="0"/>
                    <a:pt x="486156" y="0"/>
                  </a:cubicBezTo>
                  <a:cubicBezTo>
                    <a:pt x="537210" y="0"/>
                    <a:pt x="577501" y="5620"/>
                    <a:pt x="607219" y="16955"/>
                  </a:cubicBezTo>
                  <a:lnTo>
                    <a:pt x="607219" y="188786"/>
                  </a:lnTo>
                  <a:close/>
                </a:path>
              </a:pathLst>
            </a:custGeom>
            <a:grp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4479E827-C57E-CA20-149D-7272F492FA52}"/>
                </a:ext>
              </a:extLst>
            </p:cNvPr>
            <p:cNvSpPr/>
            <p:nvPr/>
          </p:nvSpPr>
          <p:spPr bwMode="white">
            <a:xfrm>
              <a:off x="7398638" y="2095993"/>
              <a:ext cx="576929" cy="1201864"/>
            </a:xfrm>
            <a:custGeom>
              <a:avLst/>
              <a:gdLst>
                <a:gd name="connsiteX0" fmla="*/ 576834 w 576929"/>
                <a:gd name="connsiteY0" fmla="*/ 1171575 h 1201864"/>
                <a:gd name="connsiteX1" fmla="*/ 417481 w 576929"/>
                <a:gd name="connsiteY1" fmla="*/ 1201865 h 1201864"/>
                <a:gd name="connsiteX2" fmla="*/ 152209 w 576929"/>
                <a:gd name="connsiteY2" fmla="*/ 947261 h 1201864"/>
                <a:gd name="connsiteX3" fmla="*/ 152209 w 576929"/>
                <a:gd name="connsiteY3" fmla="*/ 431768 h 1201864"/>
                <a:gd name="connsiteX4" fmla="*/ 0 w 576929"/>
                <a:gd name="connsiteY4" fmla="*/ 431768 h 1201864"/>
                <a:gd name="connsiteX5" fmla="*/ 0 w 576929"/>
                <a:gd name="connsiteY5" fmla="*/ 269748 h 1201864"/>
                <a:gd name="connsiteX6" fmla="*/ 152209 w 576929"/>
                <a:gd name="connsiteY6" fmla="*/ 269748 h 1201864"/>
                <a:gd name="connsiteX7" fmla="*/ 152209 w 576929"/>
                <a:gd name="connsiteY7" fmla="*/ 58769 h 1201864"/>
                <a:gd name="connsiteX8" fmla="*/ 358807 w 576929"/>
                <a:gd name="connsiteY8" fmla="*/ 0 h 1201864"/>
                <a:gd name="connsiteX9" fmla="*/ 358807 w 576929"/>
                <a:gd name="connsiteY9" fmla="*/ 269748 h 1201864"/>
                <a:gd name="connsiteX10" fmla="*/ 576929 w 576929"/>
                <a:gd name="connsiteY10" fmla="*/ 269748 h 1201864"/>
                <a:gd name="connsiteX11" fmla="*/ 576929 w 576929"/>
                <a:gd name="connsiteY11" fmla="*/ 431768 h 1201864"/>
                <a:gd name="connsiteX12" fmla="*/ 358807 w 576929"/>
                <a:gd name="connsiteY12" fmla="*/ 431768 h 1201864"/>
                <a:gd name="connsiteX13" fmla="*/ 358807 w 576929"/>
                <a:gd name="connsiteY13" fmla="*/ 887635 h 1201864"/>
                <a:gd name="connsiteX14" fmla="*/ 388144 w 576929"/>
                <a:gd name="connsiteY14" fmla="*/ 1003364 h 1201864"/>
                <a:gd name="connsiteX15" fmla="*/ 486060 w 576929"/>
                <a:gd name="connsiteY15" fmla="*/ 1038035 h 1201864"/>
                <a:gd name="connsiteX16" fmla="*/ 576834 w 576929"/>
                <a:gd name="connsiteY16" fmla="*/ 1007745 h 1201864"/>
                <a:gd name="connsiteX17" fmla="*/ 576834 w 576929"/>
                <a:gd name="connsiteY17" fmla="*/ 1171575 h 1201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76929" h="1201864">
                  <a:moveTo>
                    <a:pt x="576834" y="1171575"/>
                  </a:moveTo>
                  <a:cubicBezTo>
                    <a:pt x="536448" y="1191768"/>
                    <a:pt x="483394" y="1201865"/>
                    <a:pt x="417481" y="1201865"/>
                  </a:cubicBezTo>
                  <a:cubicBezTo>
                    <a:pt x="240602" y="1201865"/>
                    <a:pt x="152209" y="1116997"/>
                    <a:pt x="152209" y="947261"/>
                  </a:cubicBezTo>
                  <a:lnTo>
                    <a:pt x="152209" y="431768"/>
                  </a:lnTo>
                  <a:lnTo>
                    <a:pt x="0" y="431768"/>
                  </a:lnTo>
                  <a:lnTo>
                    <a:pt x="0" y="269748"/>
                  </a:lnTo>
                  <a:lnTo>
                    <a:pt x="152209" y="269748"/>
                  </a:lnTo>
                  <a:lnTo>
                    <a:pt x="152209" y="58769"/>
                  </a:lnTo>
                  <a:lnTo>
                    <a:pt x="358807" y="0"/>
                  </a:lnTo>
                  <a:lnTo>
                    <a:pt x="358807" y="269748"/>
                  </a:lnTo>
                  <a:lnTo>
                    <a:pt x="576929" y="269748"/>
                  </a:lnTo>
                  <a:lnTo>
                    <a:pt x="576929" y="431768"/>
                  </a:lnTo>
                  <a:lnTo>
                    <a:pt x="358807" y="431768"/>
                  </a:lnTo>
                  <a:lnTo>
                    <a:pt x="358807" y="887635"/>
                  </a:lnTo>
                  <a:cubicBezTo>
                    <a:pt x="358807" y="941642"/>
                    <a:pt x="368618" y="980218"/>
                    <a:pt x="388144" y="1003364"/>
                  </a:cubicBezTo>
                  <a:cubicBezTo>
                    <a:pt x="407765" y="1026509"/>
                    <a:pt x="440341" y="1038035"/>
                    <a:pt x="486060" y="1038035"/>
                  </a:cubicBezTo>
                  <a:cubicBezTo>
                    <a:pt x="521112" y="1038035"/>
                    <a:pt x="551307" y="1027938"/>
                    <a:pt x="576834" y="1007745"/>
                  </a:cubicBezTo>
                  <a:lnTo>
                    <a:pt x="576834" y="1171575"/>
                  </a:lnTo>
                  <a:close/>
                </a:path>
              </a:pathLst>
            </a:custGeom>
            <a:grp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89685AAF-E6CE-0A10-EBE5-9642E5DF5F7E}"/>
                </a:ext>
              </a:extLst>
            </p:cNvPr>
            <p:cNvSpPr/>
            <p:nvPr/>
          </p:nvSpPr>
          <p:spPr bwMode="white">
            <a:xfrm>
              <a:off x="747712" y="3824019"/>
              <a:ext cx="864584" cy="1276730"/>
            </a:xfrm>
            <a:custGeom>
              <a:avLst/>
              <a:gdLst>
                <a:gd name="connsiteX0" fmla="*/ 0 w 864584"/>
                <a:gd name="connsiteY0" fmla="*/ 1276636 h 1276730"/>
                <a:gd name="connsiteX1" fmla="*/ 0 w 864584"/>
                <a:gd name="connsiteY1" fmla="*/ 0 h 1276730"/>
                <a:gd name="connsiteX2" fmla="*/ 405098 w 864584"/>
                <a:gd name="connsiteY2" fmla="*/ 0 h 1276730"/>
                <a:gd name="connsiteX3" fmla="*/ 698468 w 864584"/>
                <a:gd name="connsiteY3" fmla="*/ 81058 h 1276730"/>
                <a:gd name="connsiteX4" fmla="*/ 806672 w 864584"/>
                <a:gd name="connsiteY4" fmla="*/ 292036 h 1276730"/>
                <a:gd name="connsiteX5" fmla="*/ 745236 w 864584"/>
                <a:gd name="connsiteY5" fmla="*/ 480822 h 1276730"/>
                <a:gd name="connsiteX6" fmla="*/ 575215 w 864584"/>
                <a:gd name="connsiteY6" fmla="*/ 594741 h 1276730"/>
                <a:gd name="connsiteX7" fmla="*/ 575215 w 864584"/>
                <a:gd name="connsiteY7" fmla="*/ 598265 h 1276730"/>
                <a:gd name="connsiteX8" fmla="*/ 785813 w 864584"/>
                <a:gd name="connsiteY8" fmla="*/ 695801 h 1276730"/>
                <a:gd name="connsiteX9" fmla="*/ 864584 w 864584"/>
                <a:gd name="connsiteY9" fmla="*/ 909923 h 1276730"/>
                <a:gd name="connsiteX10" fmla="*/ 735521 w 864584"/>
                <a:gd name="connsiteY10" fmla="*/ 1175194 h 1276730"/>
                <a:gd name="connsiteX11" fmla="*/ 409670 w 864584"/>
                <a:gd name="connsiteY11" fmla="*/ 1276731 h 1276730"/>
                <a:gd name="connsiteX12" fmla="*/ 0 w 864584"/>
                <a:gd name="connsiteY12" fmla="*/ 1276731 h 1276730"/>
                <a:gd name="connsiteX13" fmla="*/ 210979 w 864584"/>
                <a:gd name="connsiteY13" fmla="*/ 170021 h 1276730"/>
                <a:gd name="connsiteX14" fmla="*/ 210979 w 864584"/>
                <a:gd name="connsiteY14" fmla="*/ 533209 h 1276730"/>
                <a:gd name="connsiteX15" fmla="*/ 348044 w 864584"/>
                <a:gd name="connsiteY15" fmla="*/ 533209 h 1276730"/>
                <a:gd name="connsiteX16" fmla="*/ 521208 w 864584"/>
                <a:gd name="connsiteY16" fmla="*/ 481108 h 1276730"/>
                <a:gd name="connsiteX17" fmla="*/ 583978 w 864584"/>
                <a:gd name="connsiteY17" fmla="*/ 333756 h 1276730"/>
                <a:gd name="connsiteX18" fmla="*/ 364998 w 864584"/>
                <a:gd name="connsiteY18" fmla="*/ 169926 h 1276730"/>
                <a:gd name="connsiteX19" fmla="*/ 210979 w 864584"/>
                <a:gd name="connsiteY19" fmla="*/ 169926 h 1276730"/>
                <a:gd name="connsiteX20" fmla="*/ 210979 w 864584"/>
                <a:gd name="connsiteY20" fmla="*/ 703326 h 1276730"/>
                <a:gd name="connsiteX21" fmla="*/ 210979 w 864584"/>
                <a:gd name="connsiteY21" fmla="*/ 1107567 h 1276730"/>
                <a:gd name="connsiteX22" fmla="*/ 391668 w 864584"/>
                <a:gd name="connsiteY22" fmla="*/ 1107567 h 1276730"/>
                <a:gd name="connsiteX23" fmla="*/ 574643 w 864584"/>
                <a:gd name="connsiteY23" fmla="*/ 1052798 h 1276730"/>
                <a:gd name="connsiteX24" fmla="*/ 639223 w 864584"/>
                <a:gd name="connsiteY24" fmla="*/ 901922 h 1276730"/>
                <a:gd name="connsiteX25" fmla="*/ 364141 w 864584"/>
                <a:gd name="connsiteY25" fmla="*/ 703421 h 1276730"/>
                <a:gd name="connsiteX26" fmla="*/ 210979 w 864584"/>
                <a:gd name="connsiteY26" fmla="*/ 703421 h 1276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64584" h="1276730">
                  <a:moveTo>
                    <a:pt x="0" y="1276636"/>
                  </a:moveTo>
                  <a:lnTo>
                    <a:pt x="0" y="0"/>
                  </a:lnTo>
                  <a:lnTo>
                    <a:pt x="405098" y="0"/>
                  </a:lnTo>
                  <a:cubicBezTo>
                    <a:pt x="528542" y="0"/>
                    <a:pt x="626364" y="27051"/>
                    <a:pt x="698468" y="81058"/>
                  </a:cubicBezTo>
                  <a:cubicBezTo>
                    <a:pt x="770573" y="135064"/>
                    <a:pt x="806672" y="205359"/>
                    <a:pt x="806672" y="292036"/>
                  </a:cubicBezTo>
                  <a:cubicBezTo>
                    <a:pt x="806672" y="364426"/>
                    <a:pt x="786194" y="427387"/>
                    <a:pt x="745236" y="480822"/>
                  </a:cubicBezTo>
                  <a:cubicBezTo>
                    <a:pt x="704279" y="534257"/>
                    <a:pt x="647605" y="572262"/>
                    <a:pt x="575215" y="594741"/>
                  </a:cubicBezTo>
                  <a:lnTo>
                    <a:pt x="575215" y="598265"/>
                  </a:lnTo>
                  <a:cubicBezTo>
                    <a:pt x="663035" y="608362"/>
                    <a:pt x="733235" y="640842"/>
                    <a:pt x="785813" y="695801"/>
                  </a:cubicBezTo>
                  <a:cubicBezTo>
                    <a:pt x="838295" y="750665"/>
                    <a:pt x="864584" y="822103"/>
                    <a:pt x="864584" y="909923"/>
                  </a:cubicBezTo>
                  <a:cubicBezTo>
                    <a:pt x="864584" y="1019175"/>
                    <a:pt x="821531" y="1107567"/>
                    <a:pt x="735521" y="1175194"/>
                  </a:cubicBezTo>
                  <a:cubicBezTo>
                    <a:pt x="649415" y="1242822"/>
                    <a:pt x="540830" y="1276731"/>
                    <a:pt x="409670" y="1276731"/>
                  </a:cubicBezTo>
                  <a:lnTo>
                    <a:pt x="0" y="1276731"/>
                  </a:lnTo>
                  <a:close/>
                  <a:moveTo>
                    <a:pt x="210979" y="170021"/>
                  </a:moveTo>
                  <a:lnTo>
                    <a:pt x="210979" y="533209"/>
                  </a:lnTo>
                  <a:lnTo>
                    <a:pt x="348044" y="533209"/>
                  </a:lnTo>
                  <a:cubicBezTo>
                    <a:pt x="421672" y="533209"/>
                    <a:pt x="479393" y="515874"/>
                    <a:pt x="521208" y="481108"/>
                  </a:cubicBezTo>
                  <a:cubicBezTo>
                    <a:pt x="563023" y="446342"/>
                    <a:pt x="583978" y="397288"/>
                    <a:pt x="583978" y="333756"/>
                  </a:cubicBezTo>
                  <a:cubicBezTo>
                    <a:pt x="583978" y="224600"/>
                    <a:pt x="511016" y="169926"/>
                    <a:pt x="364998" y="169926"/>
                  </a:cubicBezTo>
                  <a:lnTo>
                    <a:pt x="210979" y="169926"/>
                  </a:lnTo>
                  <a:close/>
                  <a:moveTo>
                    <a:pt x="210979" y="703326"/>
                  </a:moveTo>
                  <a:lnTo>
                    <a:pt x="210979" y="1107567"/>
                  </a:lnTo>
                  <a:lnTo>
                    <a:pt x="391668" y="1107567"/>
                  </a:lnTo>
                  <a:cubicBezTo>
                    <a:pt x="470630" y="1107567"/>
                    <a:pt x="531590" y="1089279"/>
                    <a:pt x="574643" y="1052798"/>
                  </a:cubicBezTo>
                  <a:cubicBezTo>
                    <a:pt x="617696" y="1016318"/>
                    <a:pt x="639223" y="966026"/>
                    <a:pt x="639223" y="901922"/>
                  </a:cubicBezTo>
                  <a:cubicBezTo>
                    <a:pt x="639223" y="769620"/>
                    <a:pt x="547497" y="703421"/>
                    <a:pt x="364141" y="703421"/>
                  </a:cubicBezTo>
                  <a:lnTo>
                    <a:pt x="210979" y="703421"/>
                  </a:lnTo>
                  <a:close/>
                </a:path>
              </a:pathLst>
            </a:custGeom>
            <a:grp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6D47342F-6E33-C310-3B4A-6DB6948CD42C}"/>
                </a:ext>
              </a:extLst>
            </p:cNvPr>
            <p:cNvSpPr/>
            <p:nvPr/>
          </p:nvSpPr>
          <p:spPr bwMode="white">
            <a:xfrm>
              <a:off x="1753361" y="4189016"/>
              <a:ext cx="812863" cy="932973"/>
            </a:xfrm>
            <a:custGeom>
              <a:avLst/>
              <a:gdLst>
                <a:gd name="connsiteX0" fmla="*/ 812863 w 812863"/>
                <a:gd name="connsiteY0" fmla="*/ 911638 h 932973"/>
                <a:gd name="connsiteX1" fmla="*/ 606362 w 812863"/>
                <a:gd name="connsiteY1" fmla="*/ 911638 h 932973"/>
                <a:gd name="connsiteX2" fmla="*/ 606362 w 812863"/>
                <a:gd name="connsiteY2" fmla="*/ 767429 h 932973"/>
                <a:gd name="connsiteX3" fmla="*/ 602742 w 812863"/>
                <a:gd name="connsiteY3" fmla="*/ 767429 h 932973"/>
                <a:gd name="connsiteX4" fmla="*/ 323183 w 812863"/>
                <a:gd name="connsiteY4" fmla="*/ 932974 h 932973"/>
                <a:gd name="connsiteX5" fmla="*/ 0 w 812863"/>
                <a:gd name="connsiteY5" fmla="*/ 544830 h 932973"/>
                <a:gd name="connsiteX6" fmla="*/ 0 w 812863"/>
                <a:gd name="connsiteY6" fmla="*/ 0 h 932973"/>
                <a:gd name="connsiteX7" fmla="*/ 206502 w 812863"/>
                <a:gd name="connsiteY7" fmla="*/ 0 h 932973"/>
                <a:gd name="connsiteX8" fmla="*/ 206502 w 812863"/>
                <a:gd name="connsiteY8" fmla="*/ 523494 h 932973"/>
                <a:gd name="connsiteX9" fmla="*/ 396145 w 812863"/>
                <a:gd name="connsiteY9" fmla="*/ 769239 h 932973"/>
                <a:gd name="connsiteX10" fmla="*/ 547021 w 812863"/>
                <a:gd name="connsiteY10" fmla="*/ 701612 h 932973"/>
                <a:gd name="connsiteX11" fmla="*/ 606266 w 812863"/>
                <a:gd name="connsiteY11" fmla="*/ 524447 h 932973"/>
                <a:gd name="connsiteX12" fmla="*/ 606266 w 812863"/>
                <a:gd name="connsiteY12" fmla="*/ 95 h 932973"/>
                <a:gd name="connsiteX13" fmla="*/ 812768 w 812863"/>
                <a:gd name="connsiteY13" fmla="*/ 95 h 932973"/>
                <a:gd name="connsiteX14" fmla="*/ 812768 w 812863"/>
                <a:gd name="connsiteY14" fmla="*/ 911733 h 93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12863" h="932973">
                  <a:moveTo>
                    <a:pt x="812863" y="911638"/>
                  </a:moveTo>
                  <a:lnTo>
                    <a:pt x="606362" y="911638"/>
                  </a:lnTo>
                  <a:lnTo>
                    <a:pt x="606362" y="767429"/>
                  </a:lnTo>
                  <a:lnTo>
                    <a:pt x="602742" y="767429"/>
                  </a:lnTo>
                  <a:cubicBezTo>
                    <a:pt x="542830" y="877824"/>
                    <a:pt x="449580" y="932974"/>
                    <a:pt x="323183" y="932974"/>
                  </a:cubicBezTo>
                  <a:cubicBezTo>
                    <a:pt x="107728" y="932974"/>
                    <a:pt x="0" y="803624"/>
                    <a:pt x="0" y="544830"/>
                  </a:cubicBezTo>
                  <a:lnTo>
                    <a:pt x="0" y="0"/>
                  </a:lnTo>
                  <a:lnTo>
                    <a:pt x="206502" y="0"/>
                  </a:lnTo>
                  <a:lnTo>
                    <a:pt x="206502" y="523494"/>
                  </a:lnTo>
                  <a:cubicBezTo>
                    <a:pt x="206502" y="687324"/>
                    <a:pt x="269748" y="769239"/>
                    <a:pt x="396145" y="769239"/>
                  </a:cubicBezTo>
                  <a:cubicBezTo>
                    <a:pt x="457295" y="769239"/>
                    <a:pt x="507587" y="746665"/>
                    <a:pt x="547021" y="701612"/>
                  </a:cubicBezTo>
                  <a:cubicBezTo>
                    <a:pt x="586454" y="656558"/>
                    <a:pt x="606266" y="597408"/>
                    <a:pt x="606266" y="524447"/>
                  </a:cubicBezTo>
                  <a:lnTo>
                    <a:pt x="606266" y="95"/>
                  </a:lnTo>
                  <a:lnTo>
                    <a:pt x="812768" y="95"/>
                  </a:lnTo>
                  <a:lnTo>
                    <a:pt x="812768" y="911733"/>
                  </a:lnTo>
                  <a:close/>
                </a:path>
              </a:pathLst>
            </a:custGeom>
            <a:grpFill/>
            <a:ln w="95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80420E76-AEB3-65EE-FDCE-6D201AB9FA24}"/>
                </a:ext>
              </a:extLst>
            </p:cNvPr>
            <p:cNvSpPr/>
            <p:nvPr/>
          </p:nvSpPr>
          <p:spPr bwMode="white">
            <a:xfrm>
              <a:off x="2761678" y="3762487"/>
              <a:ext cx="248412" cy="1338167"/>
            </a:xfrm>
            <a:custGeom>
              <a:avLst/>
              <a:gdLst>
                <a:gd name="connsiteX0" fmla="*/ 122872 w 248412"/>
                <a:gd name="connsiteY0" fmla="*/ 235077 h 1338167"/>
                <a:gd name="connsiteX1" fmla="*/ 36100 w 248412"/>
                <a:gd name="connsiteY1" fmla="*/ 202121 h 1338167"/>
                <a:gd name="connsiteX2" fmla="*/ 0 w 248412"/>
                <a:gd name="connsiteY2" fmla="*/ 118396 h 1338167"/>
                <a:gd name="connsiteX3" fmla="*/ 36100 w 248412"/>
                <a:gd name="connsiteY3" fmla="*/ 33814 h 1338167"/>
                <a:gd name="connsiteX4" fmla="*/ 122872 w 248412"/>
                <a:gd name="connsiteY4" fmla="*/ 0 h 1338167"/>
                <a:gd name="connsiteX5" fmla="*/ 211931 w 248412"/>
                <a:gd name="connsiteY5" fmla="*/ 33814 h 1338167"/>
                <a:gd name="connsiteX6" fmla="*/ 248412 w 248412"/>
                <a:gd name="connsiteY6" fmla="*/ 118396 h 1338167"/>
                <a:gd name="connsiteX7" fmla="*/ 211931 w 248412"/>
                <a:gd name="connsiteY7" fmla="*/ 200787 h 1338167"/>
                <a:gd name="connsiteX8" fmla="*/ 122872 w 248412"/>
                <a:gd name="connsiteY8" fmla="*/ 235077 h 1338167"/>
                <a:gd name="connsiteX9" fmla="*/ 225266 w 248412"/>
                <a:gd name="connsiteY9" fmla="*/ 1338167 h 1338167"/>
                <a:gd name="connsiteX10" fmla="*/ 18764 w 248412"/>
                <a:gd name="connsiteY10" fmla="*/ 1338167 h 1338167"/>
                <a:gd name="connsiteX11" fmla="*/ 18764 w 248412"/>
                <a:gd name="connsiteY11" fmla="*/ 426530 h 1338167"/>
                <a:gd name="connsiteX12" fmla="*/ 225266 w 248412"/>
                <a:gd name="connsiteY12" fmla="*/ 426530 h 1338167"/>
                <a:gd name="connsiteX13" fmla="*/ 225266 w 248412"/>
                <a:gd name="connsiteY13" fmla="*/ 1338167 h 13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8412" h="1338167">
                  <a:moveTo>
                    <a:pt x="122872" y="235077"/>
                  </a:moveTo>
                  <a:cubicBezTo>
                    <a:pt x="89059" y="235077"/>
                    <a:pt x="60103" y="224123"/>
                    <a:pt x="36100" y="202121"/>
                  </a:cubicBezTo>
                  <a:cubicBezTo>
                    <a:pt x="12097" y="180213"/>
                    <a:pt x="0" y="152305"/>
                    <a:pt x="0" y="118396"/>
                  </a:cubicBezTo>
                  <a:cubicBezTo>
                    <a:pt x="0" y="84487"/>
                    <a:pt x="12001" y="56388"/>
                    <a:pt x="36100" y="33814"/>
                  </a:cubicBezTo>
                  <a:cubicBezTo>
                    <a:pt x="60103" y="11240"/>
                    <a:pt x="89059" y="0"/>
                    <a:pt x="122872" y="0"/>
                  </a:cubicBezTo>
                  <a:cubicBezTo>
                    <a:pt x="156686" y="0"/>
                    <a:pt x="187547" y="11240"/>
                    <a:pt x="211931" y="33814"/>
                  </a:cubicBezTo>
                  <a:cubicBezTo>
                    <a:pt x="236220" y="56388"/>
                    <a:pt x="248412" y="84582"/>
                    <a:pt x="248412" y="118396"/>
                  </a:cubicBezTo>
                  <a:cubicBezTo>
                    <a:pt x="248412" y="150495"/>
                    <a:pt x="236220" y="177927"/>
                    <a:pt x="211931" y="200787"/>
                  </a:cubicBezTo>
                  <a:cubicBezTo>
                    <a:pt x="187547" y="223647"/>
                    <a:pt x="157925" y="235077"/>
                    <a:pt x="122872" y="235077"/>
                  </a:cubicBezTo>
                  <a:close/>
                  <a:moveTo>
                    <a:pt x="225266" y="1338167"/>
                  </a:moveTo>
                  <a:lnTo>
                    <a:pt x="18764" y="1338167"/>
                  </a:lnTo>
                  <a:lnTo>
                    <a:pt x="18764" y="426530"/>
                  </a:lnTo>
                  <a:lnTo>
                    <a:pt x="225266" y="426530"/>
                  </a:lnTo>
                  <a:lnTo>
                    <a:pt x="225266" y="1338167"/>
                  </a:lnTo>
                  <a:close/>
                </a:path>
              </a:pathLst>
            </a:custGeom>
            <a:grpFill/>
            <a:ln w="9525"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9279EA27-BDCF-7F8B-7B2D-C206ABC3C20D}"/>
                </a:ext>
              </a:extLst>
            </p:cNvPr>
            <p:cNvSpPr/>
            <p:nvPr/>
          </p:nvSpPr>
          <p:spPr bwMode="white">
            <a:xfrm>
              <a:off x="3201923" y="3750962"/>
              <a:ext cx="207454" cy="1349692"/>
            </a:xfrm>
            <a:custGeom>
              <a:avLst/>
              <a:gdLst>
                <a:gd name="connsiteX0" fmla="*/ 207454 w 207454"/>
                <a:gd name="connsiteY0" fmla="*/ 1349692 h 1349692"/>
                <a:gd name="connsiteX1" fmla="*/ 0 w 207454"/>
                <a:gd name="connsiteY1" fmla="*/ 1349692 h 1349692"/>
                <a:gd name="connsiteX2" fmla="*/ 0 w 207454"/>
                <a:gd name="connsiteY2" fmla="*/ 0 h 1349692"/>
                <a:gd name="connsiteX3" fmla="*/ 207454 w 207454"/>
                <a:gd name="connsiteY3" fmla="*/ 0 h 1349692"/>
                <a:gd name="connsiteX4" fmla="*/ 207454 w 207454"/>
                <a:gd name="connsiteY4" fmla="*/ 1349692 h 13496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454" h="1349692">
                  <a:moveTo>
                    <a:pt x="207454" y="1349692"/>
                  </a:moveTo>
                  <a:lnTo>
                    <a:pt x="0" y="1349692"/>
                  </a:lnTo>
                  <a:lnTo>
                    <a:pt x="0" y="0"/>
                  </a:lnTo>
                  <a:lnTo>
                    <a:pt x="207454" y="0"/>
                  </a:lnTo>
                  <a:lnTo>
                    <a:pt x="207454" y="1349692"/>
                  </a:lnTo>
                  <a:close/>
                </a:path>
              </a:pathLst>
            </a:custGeom>
            <a:grpFill/>
            <a:ln w="9525"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02A0F44C-FB10-0AF7-02B0-8BFF25C72AF1}"/>
                </a:ext>
              </a:extLst>
            </p:cNvPr>
            <p:cNvSpPr/>
            <p:nvPr/>
          </p:nvSpPr>
          <p:spPr bwMode="white">
            <a:xfrm>
              <a:off x="3564826" y="3751152"/>
              <a:ext cx="887634" cy="1370933"/>
            </a:xfrm>
            <a:custGeom>
              <a:avLst/>
              <a:gdLst>
                <a:gd name="connsiteX0" fmla="*/ 887635 w 887634"/>
                <a:gd name="connsiteY0" fmla="*/ 1349502 h 1370933"/>
                <a:gd name="connsiteX1" fmla="*/ 681038 w 887634"/>
                <a:gd name="connsiteY1" fmla="*/ 1349502 h 1370933"/>
                <a:gd name="connsiteX2" fmla="*/ 681038 w 887634"/>
                <a:gd name="connsiteY2" fmla="*/ 1194626 h 1370933"/>
                <a:gd name="connsiteX3" fmla="*/ 677513 w 887634"/>
                <a:gd name="connsiteY3" fmla="*/ 1194626 h 1370933"/>
                <a:gd name="connsiteX4" fmla="*/ 370332 w 887634"/>
                <a:gd name="connsiteY4" fmla="*/ 1370933 h 1370933"/>
                <a:gd name="connsiteX5" fmla="*/ 101060 w 887634"/>
                <a:gd name="connsiteY5" fmla="*/ 1248537 h 1370933"/>
                <a:gd name="connsiteX6" fmla="*/ 0 w 887634"/>
                <a:gd name="connsiteY6" fmla="*/ 915162 h 1370933"/>
                <a:gd name="connsiteX7" fmla="*/ 111728 w 887634"/>
                <a:gd name="connsiteY7" fmla="*/ 552831 h 1370933"/>
                <a:gd name="connsiteX8" fmla="*/ 409575 w 887634"/>
                <a:gd name="connsiteY8" fmla="*/ 416624 h 1370933"/>
                <a:gd name="connsiteX9" fmla="*/ 677513 w 887634"/>
                <a:gd name="connsiteY9" fmla="*/ 564452 h 1370933"/>
                <a:gd name="connsiteX10" fmla="*/ 681038 w 887634"/>
                <a:gd name="connsiteY10" fmla="*/ 564452 h 1370933"/>
                <a:gd name="connsiteX11" fmla="*/ 681038 w 887634"/>
                <a:gd name="connsiteY11" fmla="*/ 0 h 1370933"/>
                <a:gd name="connsiteX12" fmla="*/ 887635 w 887634"/>
                <a:gd name="connsiteY12" fmla="*/ 0 h 1370933"/>
                <a:gd name="connsiteX13" fmla="*/ 887635 w 887634"/>
                <a:gd name="connsiteY13" fmla="*/ 1349693 h 1370933"/>
                <a:gd name="connsiteX14" fmla="*/ 683705 w 887634"/>
                <a:gd name="connsiteY14" fmla="*/ 932879 h 1370933"/>
                <a:gd name="connsiteX15" fmla="*/ 683705 w 887634"/>
                <a:gd name="connsiteY15" fmla="*/ 813530 h 1370933"/>
                <a:gd name="connsiteX16" fmla="*/ 620458 w 887634"/>
                <a:gd name="connsiteY16" fmla="*/ 648843 h 1370933"/>
                <a:gd name="connsiteX17" fmla="*/ 459296 w 887634"/>
                <a:gd name="connsiteY17" fmla="*/ 581216 h 1370933"/>
                <a:gd name="connsiteX18" fmla="*/ 277273 w 887634"/>
                <a:gd name="connsiteY18" fmla="*/ 667607 h 1370933"/>
                <a:gd name="connsiteX19" fmla="*/ 210979 w 887634"/>
                <a:gd name="connsiteY19" fmla="*/ 907066 h 1370933"/>
                <a:gd name="connsiteX20" fmla="*/ 274606 w 887634"/>
                <a:gd name="connsiteY20" fmla="*/ 1126522 h 1370933"/>
                <a:gd name="connsiteX21" fmla="*/ 445960 w 887634"/>
                <a:gd name="connsiteY21" fmla="*/ 1207103 h 1370933"/>
                <a:gd name="connsiteX22" fmla="*/ 617791 w 887634"/>
                <a:gd name="connsiteY22" fmla="*/ 1129189 h 1370933"/>
                <a:gd name="connsiteX23" fmla="*/ 683705 w 887634"/>
                <a:gd name="connsiteY23" fmla="*/ 932879 h 1370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87634" h="1370933">
                  <a:moveTo>
                    <a:pt x="887635" y="1349502"/>
                  </a:moveTo>
                  <a:lnTo>
                    <a:pt x="681038" y="1349502"/>
                  </a:lnTo>
                  <a:lnTo>
                    <a:pt x="681038" y="1194626"/>
                  </a:lnTo>
                  <a:lnTo>
                    <a:pt x="677513" y="1194626"/>
                  </a:lnTo>
                  <a:cubicBezTo>
                    <a:pt x="611029" y="1312164"/>
                    <a:pt x="508635" y="1370933"/>
                    <a:pt x="370332" y="1370933"/>
                  </a:cubicBezTo>
                  <a:cubicBezTo>
                    <a:pt x="258127" y="1370933"/>
                    <a:pt x="168402" y="1330166"/>
                    <a:pt x="101060" y="1248537"/>
                  </a:cubicBezTo>
                  <a:cubicBezTo>
                    <a:pt x="33718" y="1166908"/>
                    <a:pt x="0" y="1055751"/>
                    <a:pt x="0" y="915162"/>
                  </a:cubicBezTo>
                  <a:cubicBezTo>
                    <a:pt x="0" y="764381"/>
                    <a:pt x="37243" y="643604"/>
                    <a:pt x="111728" y="552831"/>
                  </a:cubicBezTo>
                  <a:cubicBezTo>
                    <a:pt x="186214" y="462058"/>
                    <a:pt x="285464" y="416624"/>
                    <a:pt x="409575" y="416624"/>
                  </a:cubicBezTo>
                  <a:cubicBezTo>
                    <a:pt x="533686" y="416624"/>
                    <a:pt x="621792" y="465868"/>
                    <a:pt x="677513" y="564452"/>
                  </a:cubicBezTo>
                  <a:lnTo>
                    <a:pt x="681038" y="564452"/>
                  </a:lnTo>
                  <a:lnTo>
                    <a:pt x="681038" y="0"/>
                  </a:lnTo>
                  <a:lnTo>
                    <a:pt x="887635" y="0"/>
                  </a:lnTo>
                  <a:lnTo>
                    <a:pt x="887635" y="1349693"/>
                  </a:lnTo>
                  <a:close/>
                  <a:moveTo>
                    <a:pt x="683705" y="932879"/>
                  </a:moveTo>
                  <a:lnTo>
                    <a:pt x="683705" y="813530"/>
                  </a:lnTo>
                  <a:cubicBezTo>
                    <a:pt x="683705" y="748855"/>
                    <a:pt x="662654" y="693896"/>
                    <a:pt x="620458" y="648843"/>
                  </a:cubicBezTo>
                  <a:cubicBezTo>
                    <a:pt x="578358" y="603695"/>
                    <a:pt x="524637" y="581216"/>
                    <a:pt x="459296" y="581216"/>
                  </a:cubicBezTo>
                  <a:cubicBezTo>
                    <a:pt x="382143" y="581216"/>
                    <a:pt x="321469" y="609981"/>
                    <a:pt x="277273" y="667607"/>
                  </a:cubicBezTo>
                  <a:cubicBezTo>
                    <a:pt x="233077" y="725138"/>
                    <a:pt x="210979" y="805053"/>
                    <a:pt x="210979" y="907066"/>
                  </a:cubicBezTo>
                  <a:cubicBezTo>
                    <a:pt x="210979" y="999649"/>
                    <a:pt x="232220" y="1072801"/>
                    <a:pt x="274606" y="1126522"/>
                  </a:cubicBezTo>
                  <a:cubicBezTo>
                    <a:pt x="316992" y="1180243"/>
                    <a:pt x="374142" y="1207103"/>
                    <a:pt x="445960" y="1207103"/>
                  </a:cubicBezTo>
                  <a:cubicBezTo>
                    <a:pt x="517779" y="1207103"/>
                    <a:pt x="573881" y="1181100"/>
                    <a:pt x="617791" y="1129189"/>
                  </a:cubicBezTo>
                  <a:cubicBezTo>
                    <a:pt x="661702" y="1077278"/>
                    <a:pt x="683705" y="1011841"/>
                    <a:pt x="683705" y="932879"/>
                  </a:cubicBezTo>
                  <a:close/>
                </a:path>
              </a:pathLst>
            </a:custGeom>
            <a:grp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4060950213"/>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5B8EF10-4115-7EE6-1249-D6DC0A94D9B0}"/>
              </a:ext>
            </a:extLst>
          </p:cNvPr>
          <p:cNvPicPr>
            <a:picLocks noChangeAspect="1"/>
          </p:cNvPicPr>
          <p:nvPr userDrawn="1"/>
        </p:nvPicPr>
        <p:blipFill>
          <a:blip r:embed="rId2"/>
          <a:srcRect/>
          <a:stretch/>
        </p:blipFill>
        <p:spPr>
          <a:xfrm>
            <a:off x="1" y="0"/>
            <a:ext cx="12191998" cy="6857999"/>
          </a:xfrm>
          <a:prstGeom prst="rect">
            <a:avLst/>
          </a:prstGeom>
        </p:spPr>
      </p:pic>
      <p:sp>
        <p:nvSpPr>
          <p:cNvPr id="9" name="Title 1"/>
          <p:cNvSpPr>
            <a:spLocks noGrp="1"/>
          </p:cNvSpPr>
          <p:nvPr>
            <p:ph type="title" hasCustomPrompt="1"/>
          </p:nvPr>
        </p:nvSpPr>
        <p:spPr bwMode="white">
          <a:xfrm>
            <a:off x="584200" y="2918223"/>
            <a:ext cx="9144000" cy="615553"/>
          </a:xfrm>
          <a:noFill/>
        </p:spPr>
        <p:txBody>
          <a:bodyPr vert="horz" wrap="square" lIns="0" tIns="0" rIns="0" bIns="0" rtlCol="0" anchor="b" anchorCtr="0">
            <a:spAutoFit/>
          </a:bodyPr>
          <a:lstStyle>
            <a:lvl1pPr>
              <a:defRPr lang="en-US" sz="4000" dirty="0">
                <a:solidFill>
                  <a:srgbClr val="D4EC8E"/>
                </a:solidFill>
              </a:defRPr>
            </a:lvl1pPr>
          </a:lstStyle>
          <a:p>
            <a:pPr lvl="0"/>
            <a:r>
              <a:rPr lang="en-US"/>
              <a:t>Event name or presentation title </a:t>
            </a:r>
          </a:p>
        </p:txBody>
      </p:sp>
      <p:sp>
        <p:nvSpPr>
          <p:cNvPr id="5" name="Text Placeholder 4"/>
          <p:cNvSpPr>
            <a:spLocks noGrp="1"/>
          </p:cNvSpPr>
          <p:nvPr>
            <p:ph type="body" sz="quarter" idx="12" hasCustomPrompt="1"/>
          </p:nvPr>
        </p:nvSpPr>
        <p:spPr bwMode="white">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white">
          <a:xfrm>
            <a:off x="584200" y="585788"/>
            <a:ext cx="1366245" cy="292608"/>
          </a:xfrm>
          <a:prstGeom prst="rect">
            <a:avLst/>
          </a:prstGeom>
        </p:spPr>
      </p:pic>
    </p:spTree>
    <p:extLst>
      <p:ext uri="{BB962C8B-B14F-4D97-AF65-F5344CB8AC3E}">
        <p14:creationId xmlns:p14="http://schemas.microsoft.com/office/powerpoint/2010/main" val="3546841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74FE235F-02A3-CF25-8716-2552AE84423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38071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2110340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4952399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3988450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068442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3666465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807CBEB8-AFEF-362F-CB36-DC00FA4C6C8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4855470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1"/>
            <a:ext cx="11018520" cy="492443"/>
          </a:xfrm>
        </p:spPr>
        <p:txBody>
          <a:bodyPr/>
          <a:lstStyle>
            <a:lvl1pPr algn="ctr">
              <a:defRPr sz="3200">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0698601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41168046"/>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4461421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87920207"/>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377288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85711855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50907683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539356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9298746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1890626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93267430"/>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1"/>
            <a:ext cx="11018520" cy="492443"/>
          </a:xfrm>
        </p:spPr>
        <p:txBody>
          <a:bodyPr/>
          <a:lstStyle>
            <a:lvl1pPr algn="l">
              <a:defRPr sz="3200">
                <a:gradFill>
                  <a:gsLst>
                    <a:gs pos="1250">
                      <a:schemeClr val="tx1"/>
                    </a:gs>
                    <a:gs pos="100000">
                      <a:schemeClr val="tx1"/>
                    </a:gs>
                  </a:gsLst>
                  <a:lin ang="5400000" scaled="0"/>
                </a:gradFill>
              </a:defRPr>
            </a:lvl1pPr>
          </a:lstStyle>
          <a:p>
            <a:r>
              <a:rPr lang="en-US"/>
              <a:t>Click to edit Master title style</a:t>
            </a:r>
          </a:p>
        </p:txBody>
      </p:sp>
      <p:sp>
        <p:nvSpPr>
          <p:cNvPr id="4" name="Text Placeholder 3">
            <a:extLst>
              <a:ext uri="{FF2B5EF4-FFF2-40B4-BE49-F238E27FC236}">
                <a16:creationId xmlns:a16="http://schemas.microsoft.com/office/drawing/2014/main" id="{9E991D1E-EC9D-4FEC-B3BC-3B5D8E709C09}"/>
              </a:ext>
            </a:extLst>
          </p:cNvPr>
          <p:cNvSpPr>
            <a:spLocks noGrp="1"/>
          </p:cNvSpPr>
          <p:nvPr>
            <p:ph type="body" sz="quarter" idx="10"/>
          </p:nvPr>
        </p:nvSpPr>
        <p:spPr>
          <a:xfrm>
            <a:off x="587375" y="1116013"/>
            <a:ext cx="11018519" cy="1573080"/>
          </a:xfrm>
        </p:spPr>
        <p:txBody>
          <a:bodyPr/>
          <a:lstStyle>
            <a:lvl1pPr>
              <a:defRPr>
                <a:solidFill>
                  <a:schemeClr val="accent2"/>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3867143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15673491"/>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8850345"/>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2916534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06099306"/>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3114165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3970180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4969291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9750564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4033485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4054154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5" name="Text Placeholder 11">
            <a:extLst>
              <a:ext uri="{FF2B5EF4-FFF2-40B4-BE49-F238E27FC236}">
                <a16:creationId xmlns:a16="http://schemas.microsoft.com/office/drawing/2014/main" id="{422C2B03-43CA-4BF4-BC32-6E07148FA02C}"/>
              </a:ext>
            </a:extLst>
          </p:cNvPr>
          <p:cNvSpPr>
            <a:spLocks noGrp="1"/>
          </p:cNvSpPr>
          <p:nvPr>
            <p:ph type="body" sz="quarter" idx="12"/>
          </p:nvPr>
        </p:nvSpPr>
        <p:spPr>
          <a:xfrm>
            <a:off x="584201" y="2474893"/>
            <a:ext cx="3397188" cy="1651735"/>
          </a:xfrm>
        </p:spPr>
        <p:txBody>
          <a:bodyPr/>
          <a:lstStyle>
            <a:lvl1pPr>
              <a:defRPr sz="2000">
                <a:solidFill>
                  <a:schemeClr val="accent2"/>
                </a:solidFill>
              </a:defRPr>
            </a:lvl1pPr>
            <a:lvl2pPr>
              <a:spcBef>
                <a:spcPts val="600"/>
              </a:spcBef>
              <a:spcAft>
                <a:spcPts val="600"/>
              </a:spcAft>
              <a:defRPr sz="1600"/>
            </a:lvl2pPr>
            <a:lvl3pPr>
              <a:spcBef>
                <a:spcPts val="600"/>
              </a:spcBef>
              <a:spcAft>
                <a:spcPts val="600"/>
              </a:spcAft>
              <a:defRPr sz="1400"/>
            </a:lvl3pPr>
            <a:lvl4pPr>
              <a:spcAft>
                <a:spcPts val="600"/>
              </a:spcAft>
              <a:defRPr/>
            </a:lvl4pPr>
            <a:lvl5pPr marL="285744" indent="-166684">
              <a:spcAft>
                <a:spcPts val="600"/>
              </a:spcAft>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11">
            <a:extLst>
              <a:ext uri="{FF2B5EF4-FFF2-40B4-BE49-F238E27FC236}">
                <a16:creationId xmlns:a16="http://schemas.microsoft.com/office/drawing/2014/main" id="{E709800F-452D-44A9-8F7F-451378BB6A6E}"/>
              </a:ext>
            </a:extLst>
          </p:cNvPr>
          <p:cNvSpPr>
            <a:spLocks noGrp="1"/>
          </p:cNvSpPr>
          <p:nvPr>
            <p:ph type="body" sz="quarter" idx="13"/>
          </p:nvPr>
        </p:nvSpPr>
        <p:spPr>
          <a:xfrm>
            <a:off x="4451382" y="2474893"/>
            <a:ext cx="3397188" cy="1651735"/>
          </a:xfrm>
        </p:spPr>
        <p:txBody>
          <a:bodyPr/>
          <a:lstStyle>
            <a:lvl1pPr>
              <a:defRPr sz="2000">
                <a:solidFill>
                  <a:schemeClr val="accent2"/>
                </a:solidFill>
              </a:defRPr>
            </a:lvl1pPr>
            <a:lvl2pPr>
              <a:spcBef>
                <a:spcPts val="600"/>
              </a:spcBef>
              <a:spcAft>
                <a:spcPts val="600"/>
              </a:spcAft>
              <a:defRPr sz="1600"/>
            </a:lvl2pPr>
            <a:lvl3pPr>
              <a:spcBef>
                <a:spcPts val="600"/>
              </a:spcBef>
              <a:spcAft>
                <a:spcPts val="600"/>
              </a:spcAft>
              <a:defRPr sz="1400"/>
            </a:lvl3pPr>
            <a:lvl4pPr>
              <a:spcAft>
                <a:spcPts val="600"/>
              </a:spcAft>
              <a:defRPr/>
            </a:lvl4pPr>
            <a:lvl5pPr marL="285744" indent="-166684">
              <a:spcAft>
                <a:spcPts val="600"/>
              </a:spcAft>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11">
            <a:extLst>
              <a:ext uri="{FF2B5EF4-FFF2-40B4-BE49-F238E27FC236}">
                <a16:creationId xmlns:a16="http://schemas.microsoft.com/office/drawing/2014/main" id="{D042B71B-5A92-420B-875F-26A43F5DC128}"/>
              </a:ext>
            </a:extLst>
          </p:cNvPr>
          <p:cNvSpPr>
            <a:spLocks noGrp="1"/>
          </p:cNvSpPr>
          <p:nvPr>
            <p:ph type="body" sz="quarter" idx="14"/>
          </p:nvPr>
        </p:nvSpPr>
        <p:spPr>
          <a:xfrm>
            <a:off x="8318563" y="2474893"/>
            <a:ext cx="3397188" cy="1651735"/>
          </a:xfrm>
        </p:spPr>
        <p:txBody>
          <a:bodyPr/>
          <a:lstStyle>
            <a:lvl1pPr>
              <a:defRPr sz="2000">
                <a:solidFill>
                  <a:schemeClr val="accent2"/>
                </a:solidFill>
              </a:defRPr>
            </a:lvl1pPr>
            <a:lvl2pPr>
              <a:spcBef>
                <a:spcPts val="600"/>
              </a:spcBef>
              <a:spcAft>
                <a:spcPts val="600"/>
              </a:spcAft>
              <a:defRPr sz="1600"/>
            </a:lvl2pPr>
            <a:lvl3pPr>
              <a:spcBef>
                <a:spcPts val="600"/>
              </a:spcBef>
              <a:spcAft>
                <a:spcPts val="600"/>
              </a:spcAft>
              <a:defRPr sz="1400"/>
            </a:lvl3pPr>
            <a:lvl4pPr>
              <a:spcAft>
                <a:spcPts val="600"/>
              </a:spcAft>
              <a:defRPr/>
            </a:lvl4pPr>
            <a:lvl5pPr marL="285744" indent="-166684">
              <a:spcAft>
                <a:spcPts val="600"/>
              </a:spcAft>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1">
            <a:extLst>
              <a:ext uri="{FF2B5EF4-FFF2-40B4-BE49-F238E27FC236}">
                <a16:creationId xmlns:a16="http://schemas.microsoft.com/office/drawing/2014/main" id="{A1836BB9-5CD8-4C82-B170-72C69426F0D3}"/>
              </a:ext>
            </a:extLst>
          </p:cNvPr>
          <p:cNvSpPr>
            <a:spLocks noGrp="1"/>
          </p:cNvSpPr>
          <p:nvPr>
            <p:ph type="title"/>
          </p:nvPr>
        </p:nvSpPr>
        <p:spPr>
          <a:xfrm>
            <a:off x="588263" y="457202"/>
            <a:ext cx="11018520" cy="430887"/>
          </a:xfrm>
        </p:spPr>
        <p:txBody>
          <a:bodyPr/>
          <a:lstStyle>
            <a:lvl1pPr algn="ctr">
              <a:defRPr sz="2800">
                <a:gradFill>
                  <a:gsLst>
                    <a:gs pos="1250">
                      <a:schemeClr val="tx1"/>
                    </a:gs>
                    <a:gs pos="100000">
                      <a:schemeClr val="tx1"/>
                    </a:gs>
                  </a:gsLst>
                  <a:lin ang="5400000" scaled="0"/>
                </a:gradFill>
              </a:defRPr>
            </a:lvl1pPr>
          </a:lstStyle>
          <a:p>
            <a:r>
              <a:rPr lang="en-US"/>
              <a:t>Click to edit Master title style</a:t>
            </a:r>
          </a:p>
        </p:txBody>
      </p:sp>
      <p:sp>
        <p:nvSpPr>
          <p:cNvPr id="9" name="Text Placeholder 6">
            <a:extLst>
              <a:ext uri="{FF2B5EF4-FFF2-40B4-BE49-F238E27FC236}">
                <a16:creationId xmlns:a16="http://schemas.microsoft.com/office/drawing/2014/main" id="{A3CE8927-E3C1-420C-AB86-B08B02BA791B}"/>
              </a:ext>
            </a:extLst>
          </p:cNvPr>
          <p:cNvSpPr>
            <a:spLocks noGrp="1"/>
          </p:cNvSpPr>
          <p:nvPr>
            <p:ph type="body" sz="quarter" idx="11"/>
          </p:nvPr>
        </p:nvSpPr>
        <p:spPr>
          <a:xfrm>
            <a:off x="581595" y="1399095"/>
            <a:ext cx="11025188" cy="369332"/>
          </a:xfrm>
        </p:spPr>
        <p:txBody>
          <a:bodyPr/>
          <a:lstStyle>
            <a:lvl1pPr marL="0" indent="0" algn="ctr">
              <a:buNone/>
              <a:defRPr sz="2400">
                <a:solidFill>
                  <a:schemeClr val="accent2"/>
                </a:solidFill>
                <a:latin typeface="+mn-lt"/>
              </a:defRPr>
            </a:lvl1pPr>
          </a:lstStyle>
          <a:p>
            <a:pPr lvl="0"/>
            <a:r>
              <a:rPr lang="en-US"/>
              <a:t>Edit Master text styles</a:t>
            </a:r>
          </a:p>
        </p:txBody>
      </p:sp>
    </p:spTree>
    <p:extLst>
      <p:ext uri="{BB962C8B-B14F-4D97-AF65-F5344CB8AC3E}">
        <p14:creationId xmlns:p14="http://schemas.microsoft.com/office/powerpoint/2010/main" val="280689693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6019155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6894230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956545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6528552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0266830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8957611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376623992"/>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4249117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98972569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6583446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1"/>
            <a:ext cx="11018520" cy="492443"/>
          </a:xfrm>
        </p:spPr>
        <p:txBody>
          <a:bodyPr/>
          <a:lstStyle>
            <a:lvl1pPr algn="ctr">
              <a:defRPr sz="3200">
                <a:gradFill>
                  <a:gsLst>
                    <a:gs pos="1250">
                      <a:schemeClr val="tx1"/>
                    </a:gs>
                    <a:gs pos="100000">
                      <a:schemeClr val="tx1"/>
                    </a:gs>
                  </a:gsLst>
                  <a:lin ang="5400000" scaled="0"/>
                </a:gradFill>
              </a:defRPr>
            </a:lvl1pPr>
          </a:lstStyle>
          <a:p>
            <a:r>
              <a:rPr lang="en-US"/>
              <a:t>Click to edit Master title style</a:t>
            </a:r>
          </a:p>
        </p:txBody>
      </p:sp>
      <p:sp>
        <p:nvSpPr>
          <p:cNvPr id="3" name="Text Placeholder 6">
            <a:extLst>
              <a:ext uri="{FF2B5EF4-FFF2-40B4-BE49-F238E27FC236}">
                <a16:creationId xmlns:a16="http://schemas.microsoft.com/office/drawing/2014/main" id="{E6DB9915-D43B-476C-B8A1-449F7E279229}"/>
              </a:ext>
            </a:extLst>
          </p:cNvPr>
          <p:cNvSpPr>
            <a:spLocks noGrp="1"/>
          </p:cNvSpPr>
          <p:nvPr>
            <p:ph type="body" sz="quarter" idx="11"/>
          </p:nvPr>
        </p:nvSpPr>
        <p:spPr>
          <a:xfrm>
            <a:off x="583407" y="1011199"/>
            <a:ext cx="11025188" cy="369332"/>
          </a:xfrm>
        </p:spPr>
        <p:txBody>
          <a:bodyPr/>
          <a:lstStyle>
            <a:lvl1pPr marL="0" indent="0" algn="ctr">
              <a:buNone/>
              <a:defRPr lang="en-US" sz="2400" kern="1200" spc="0" baseline="0" dirty="0">
                <a:solidFill>
                  <a:schemeClr val="accent1">
                    <a:lumMod val="60000"/>
                    <a:lumOff val="40000"/>
                  </a:schemeClr>
                </a:solidFill>
                <a:latin typeface="+mn-lt"/>
                <a:ea typeface="+mn-ea"/>
                <a:cs typeface="Segoe UI" panose="020B0502040204020203" pitchFamily="34" charset="0"/>
              </a:defRPr>
            </a:lvl1pPr>
          </a:lstStyle>
          <a:p>
            <a:pPr lvl="0"/>
            <a:r>
              <a:rPr lang="en-US"/>
              <a:t>Edit Master text styles</a:t>
            </a:r>
          </a:p>
        </p:txBody>
      </p:sp>
    </p:spTree>
    <p:extLst>
      <p:ext uri="{BB962C8B-B14F-4D97-AF65-F5344CB8AC3E}">
        <p14:creationId xmlns:p14="http://schemas.microsoft.com/office/powerpoint/2010/main" val="400606887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2078246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2A446F"/>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1F64A13-1480-A771-C5E0-989748C7DB46}"/>
              </a:ext>
            </a:extLst>
          </p:cNvPr>
          <p:cNvPicPr>
            <a:picLocks noChangeAspect="1"/>
          </p:cNvPicPr>
          <p:nvPr userDrawn="1"/>
        </p:nvPicPr>
        <p:blipFill>
          <a:blip r:embed="rId2"/>
          <a:srcRect/>
          <a:stretch/>
        </p:blipFill>
        <p:spPr>
          <a:xfrm>
            <a:off x="8449366" y="688"/>
            <a:ext cx="3742634" cy="6856622"/>
          </a:xfrm>
          <a:prstGeom prst="rect">
            <a:avLst/>
          </a:prstGeom>
        </p:spPr>
      </p:pic>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7270231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826060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2A446F"/>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00D0199-9B4A-EF92-5063-6750098BCE42}"/>
              </a:ext>
            </a:extLst>
          </p:cNvPr>
          <p:cNvPicPr>
            <a:picLocks noChangeAspect="1"/>
          </p:cNvPicPr>
          <p:nvPr userDrawn="1"/>
        </p:nvPicPr>
        <p:blipFill>
          <a:blip r:embed="rId2"/>
          <a:srcRect/>
          <a:stretch/>
        </p:blipFill>
        <p:spPr>
          <a:xfrm>
            <a:off x="9700717" y="0"/>
            <a:ext cx="2490825" cy="6858000"/>
          </a:xfrm>
          <a:prstGeom prst="rect">
            <a:avLst/>
          </a:prstGeom>
        </p:spPr>
      </p:pic>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6735866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052848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972590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3826300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6484802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017015471"/>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1_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gradFill>
                  <a:gsLst>
                    <a:gs pos="53846">
                      <a:schemeClr val="tx1"/>
                    </a:gs>
                    <a:gs pos="36000">
                      <a:schemeClr val="tx1"/>
                    </a:gs>
                  </a:gsLst>
                  <a:lin ang="5400000" scaled="0"/>
                </a:gradFill>
                <a:effectLst/>
                <a:latin typeface="+mj-lt"/>
                <a:ea typeface="+mn-ea"/>
                <a:cs typeface="Segoe UI" pitchFamily="34" charset="0"/>
              </a:defRPr>
            </a:lvl1pPr>
          </a:lstStyle>
          <a:p>
            <a:r>
              <a:rPr lang="en-US"/>
              <a:t>Section title</a:t>
            </a:r>
          </a:p>
        </p:txBody>
      </p:sp>
      <p:sp>
        <p:nvSpPr>
          <p:cNvPr id="4" name="Text Placeholder 3">
            <a:extLst>
              <a:ext uri="{FF2B5EF4-FFF2-40B4-BE49-F238E27FC236}">
                <a16:creationId xmlns:a16="http://schemas.microsoft.com/office/drawing/2014/main" id="{075102F9-2CFB-46BF-BC3C-A96703DD75C1}"/>
              </a:ext>
            </a:extLst>
          </p:cNvPr>
          <p:cNvSpPr>
            <a:spLocks noGrp="1"/>
          </p:cNvSpPr>
          <p:nvPr>
            <p:ph type="body" sz="quarter" idx="10"/>
          </p:nvPr>
        </p:nvSpPr>
        <p:spPr>
          <a:xfrm>
            <a:off x="585216" y="2481811"/>
            <a:ext cx="4200525" cy="369332"/>
          </a:xfrm>
        </p:spPr>
        <p:txBody>
          <a:bodyPr/>
          <a:lstStyle>
            <a:lvl1pPr>
              <a:defRPr b="1"/>
            </a:lvl1pPr>
          </a:lstStyle>
          <a:p>
            <a:pPr lvl="0"/>
            <a:r>
              <a:rPr lang="en-US"/>
              <a:t>Click to edit</a:t>
            </a:r>
          </a:p>
        </p:txBody>
      </p:sp>
    </p:spTree>
    <p:extLst>
      <p:ext uri="{BB962C8B-B14F-4D97-AF65-F5344CB8AC3E}">
        <p14:creationId xmlns:p14="http://schemas.microsoft.com/office/powerpoint/2010/main" val="4188953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itle and subtitle">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990CEAA6-8F0F-4C04-8302-35B77B5EC065}"/>
              </a:ext>
            </a:extLst>
          </p:cNvPr>
          <p:cNvSpPr>
            <a:spLocks noGrp="1"/>
          </p:cNvSpPr>
          <p:nvPr>
            <p:ph type="body" sz="quarter" idx="12"/>
          </p:nvPr>
        </p:nvSpPr>
        <p:spPr>
          <a:xfrm>
            <a:off x="583405" y="2496066"/>
            <a:ext cx="5512595" cy="1559401"/>
          </a:xfrm>
        </p:spPr>
        <p:txBody>
          <a:bodyPr/>
          <a:lstStyle>
            <a:lvl1pPr>
              <a:defRPr sz="2000">
                <a:solidFill>
                  <a:schemeClr val="accent2"/>
                </a:solidFill>
              </a:defRPr>
            </a:lvl1pPr>
            <a:lvl2pPr>
              <a:spcBef>
                <a:spcPts val="600"/>
              </a:spcBef>
              <a:defRPr sz="1400"/>
            </a:lvl2pPr>
            <a:lvl3pPr>
              <a:spcBef>
                <a:spcPts val="600"/>
              </a:spcBef>
              <a:defRPr sz="1200"/>
            </a:lvl3pPr>
            <a:lvl4pPr>
              <a:defRPr sz="1100"/>
            </a:lvl4pPr>
            <a:lvl5pPr marL="285744" indent="-166684">
              <a:buClr>
                <a:schemeClr val="accent2"/>
              </a:buClr>
              <a:buFont typeface="Arial" panose="020B0604020202020204" pitchFamily="34" charset="0"/>
              <a:buChar cha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5C43E074-CEFD-4548-8A6D-7AC3ECA84EC6}"/>
              </a:ext>
            </a:extLst>
          </p:cNvPr>
          <p:cNvSpPr>
            <a:spLocks noGrp="1"/>
          </p:cNvSpPr>
          <p:nvPr>
            <p:ph type="title"/>
          </p:nvPr>
        </p:nvSpPr>
        <p:spPr/>
        <p:txBody>
          <a:bodyPr/>
          <a:lstStyle>
            <a:lvl1pPr algn="ctr">
              <a:defRPr/>
            </a:lvl1pPr>
          </a:lstStyle>
          <a:p>
            <a:r>
              <a:rPr lang="en-US"/>
              <a:t>Click to edit Master title style</a:t>
            </a:r>
          </a:p>
        </p:txBody>
      </p:sp>
      <p:sp>
        <p:nvSpPr>
          <p:cNvPr id="9" name="Text Placeholder 6">
            <a:extLst>
              <a:ext uri="{FF2B5EF4-FFF2-40B4-BE49-F238E27FC236}">
                <a16:creationId xmlns:a16="http://schemas.microsoft.com/office/drawing/2014/main" id="{FCEBB4CD-DCE2-479D-8069-308FA7F51E74}"/>
              </a:ext>
            </a:extLst>
          </p:cNvPr>
          <p:cNvSpPr>
            <a:spLocks noGrp="1"/>
          </p:cNvSpPr>
          <p:nvPr>
            <p:ph type="body" sz="quarter" idx="11"/>
          </p:nvPr>
        </p:nvSpPr>
        <p:spPr>
          <a:xfrm>
            <a:off x="583407" y="1011199"/>
            <a:ext cx="11025188" cy="369332"/>
          </a:xfrm>
        </p:spPr>
        <p:txBody>
          <a:bodyPr/>
          <a:lstStyle>
            <a:lvl1pPr marL="0" indent="0" algn="ctr">
              <a:buNone/>
              <a:defRPr lang="en-US" sz="2400" kern="1200" spc="0" baseline="0" dirty="0">
                <a:solidFill>
                  <a:schemeClr val="accent1">
                    <a:lumMod val="60000"/>
                    <a:lumOff val="40000"/>
                  </a:schemeClr>
                </a:solidFill>
                <a:latin typeface="+mn-lt"/>
                <a:ea typeface="+mn-ea"/>
                <a:cs typeface="Segoe UI" panose="020B0502040204020203" pitchFamily="34" charset="0"/>
              </a:defRPr>
            </a:lvl1pPr>
          </a:lstStyle>
          <a:p>
            <a:pPr lvl="0"/>
            <a:r>
              <a:rPr lang="en-US"/>
              <a:t>Edit Master text styles</a:t>
            </a:r>
          </a:p>
        </p:txBody>
      </p:sp>
    </p:spTree>
    <p:extLst>
      <p:ext uri="{BB962C8B-B14F-4D97-AF65-F5344CB8AC3E}">
        <p14:creationId xmlns:p14="http://schemas.microsoft.com/office/powerpoint/2010/main" val="86071458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Cover_Dark">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892429A-3F54-A1C5-C77B-3D779A9C101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2063262" y="0"/>
            <a:ext cx="10128738" cy="6857999"/>
          </a:xfrm>
          <a:prstGeom prst="rect">
            <a:avLst/>
          </a:prstGeom>
        </p:spPr>
      </p:pic>
      <p:sp>
        <p:nvSpPr>
          <p:cNvPr id="6" name="Rectangle 5">
            <a:extLst>
              <a:ext uri="{FF2B5EF4-FFF2-40B4-BE49-F238E27FC236}">
                <a16:creationId xmlns:a16="http://schemas.microsoft.com/office/drawing/2014/main" id="{C6F7AD54-0E69-5DD9-ADC1-68148DF415AF}"/>
              </a:ext>
            </a:extLst>
          </p:cNvPr>
          <p:cNvSpPr/>
          <p:nvPr userDrawn="1"/>
        </p:nvSpPr>
        <p:spPr>
          <a:xfrm>
            <a:off x="0" y="0"/>
            <a:ext cx="8804135" cy="6858000"/>
          </a:xfrm>
          <a:prstGeom prst="rect">
            <a:avLst/>
          </a:prstGeom>
          <a:gradFill>
            <a:gsLst>
              <a:gs pos="100000">
                <a:srgbClr val="2A436E">
                  <a:alpha val="0"/>
                </a:srgbClr>
              </a:gs>
              <a:gs pos="28000">
                <a:srgbClr val="2A436E"/>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a:extLst>
              <a:ext uri="{FF2B5EF4-FFF2-40B4-BE49-F238E27FC236}">
                <a16:creationId xmlns:a16="http://schemas.microsoft.com/office/drawing/2014/main" id="{B3F0BCFC-E850-46AA-8086-C227361BA944}"/>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3/15/2025</a:t>
            </a:fld>
            <a:endParaRPr lang="en-US"/>
          </a:p>
        </p:txBody>
      </p:sp>
    </p:spTree>
    <p:extLst>
      <p:ext uri="{BB962C8B-B14F-4D97-AF65-F5344CB8AC3E}">
        <p14:creationId xmlns:p14="http://schemas.microsoft.com/office/powerpoint/2010/main" val="424344058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Dividing Slide_Dark">
    <p:bg>
      <p:bgPr>
        <a:solidFill>
          <a:srgbClr val="E8EFFF"/>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63E5C88-29F4-E74D-E784-2FC548CC2D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173862" y="0"/>
            <a:ext cx="10124967" cy="6855446"/>
          </a:xfrm>
          <a:prstGeom prst="rect">
            <a:avLst/>
          </a:prstGeom>
          <a:effectLst>
            <a:softEdge rad="0"/>
          </a:effectLst>
        </p:spPr>
      </p:pic>
      <p:sp>
        <p:nvSpPr>
          <p:cNvPr id="5" name="Rectangle 4">
            <a:extLst>
              <a:ext uri="{FF2B5EF4-FFF2-40B4-BE49-F238E27FC236}">
                <a16:creationId xmlns:a16="http://schemas.microsoft.com/office/drawing/2014/main" id="{9734D01D-96F4-EB01-6995-A6060F678452}"/>
              </a:ext>
            </a:extLst>
          </p:cNvPr>
          <p:cNvSpPr/>
          <p:nvPr userDrawn="1"/>
        </p:nvSpPr>
        <p:spPr>
          <a:xfrm>
            <a:off x="0" y="0"/>
            <a:ext cx="15653442" cy="6858000"/>
          </a:xfrm>
          <a:prstGeom prst="rect">
            <a:avLst/>
          </a:prstGeom>
          <a:gradFill>
            <a:gsLst>
              <a:gs pos="100000">
                <a:srgbClr val="2A436E">
                  <a:alpha val="0"/>
                </a:srgbClr>
              </a:gs>
              <a:gs pos="13000">
                <a:srgbClr val="2A436E"/>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a:extLst>
              <a:ext uri="{FF2B5EF4-FFF2-40B4-BE49-F238E27FC236}">
                <a16:creationId xmlns:a16="http://schemas.microsoft.com/office/drawing/2014/main" id="{BD3A20B5-AC25-054E-9C14-F75EA83DE701}"/>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3/15/2025</a:t>
            </a:fld>
            <a:endParaRPr lang="en-US"/>
          </a:p>
        </p:txBody>
      </p:sp>
      <p:sp>
        <p:nvSpPr>
          <p:cNvPr id="7" name="Title 1">
            <a:extLst>
              <a:ext uri="{FF2B5EF4-FFF2-40B4-BE49-F238E27FC236}">
                <a16:creationId xmlns:a16="http://schemas.microsoft.com/office/drawing/2014/main" id="{29718BB6-BED0-3895-DFAB-955C8E6469CA}"/>
              </a:ext>
            </a:extLst>
          </p:cNvPr>
          <p:cNvSpPr>
            <a:spLocks noGrp="1"/>
          </p:cNvSpPr>
          <p:nvPr>
            <p:ph type="title" hasCustomPrompt="1"/>
          </p:nvPr>
        </p:nvSpPr>
        <p:spPr>
          <a:xfrm>
            <a:off x="480392" y="2733261"/>
            <a:ext cx="6404502" cy="1014205"/>
          </a:xfrm>
        </p:spPr>
        <p:txBody>
          <a:bodyPr anchor="b">
            <a:normAutofit/>
          </a:bodyPr>
          <a:lstStyle>
            <a:lvl1pPr>
              <a:defRPr sz="2800">
                <a:solidFill>
                  <a:schemeClr val="bg1"/>
                </a:solidFill>
              </a:defRPr>
            </a:lvl1pPr>
          </a:lstStyle>
          <a:p>
            <a:r>
              <a:rPr lang="en-US"/>
              <a:t>Slide Title</a:t>
            </a:r>
          </a:p>
        </p:txBody>
      </p:sp>
      <p:sp>
        <p:nvSpPr>
          <p:cNvPr id="8" name="Text Placeholder 2">
            <a:extLst>
              <a:ext uri="{FF2B5EF4-FFF2-40B4-BE49-F238E27FC236}">
                <a16:creationId xmlns:a16="http://schemas.microsoft.com/office/drawing/2014/main" id="{FBDE84BD-A627-2E5F-091D-A052518F5AC1}"/>
              </a:ext>
            </a:extLst>
          </p:cNvPr>
          <p:cNvSpPr>
            <a:spLocks noGrp="1"/>
          </p:cNvSpPr>
          <p:nvPr>
            <p:ph type="body" idx="1"/>
          </p:nvPr>
        </p:nvSpPr>
        <p:spPr>
          <a:xfrm>
            <a:off x="480392" y="3764929"/>
            <a:ext cx="6404502" cy="1500187"/>
          </a:xfrm>
        </p:spPr>
        <p:txBody>
          <a:bodyPr>
            <a:normAutofit/>
          </a:bodyPr>
          <a:lstStyle>
            <a:lvl1pPr marL="0" indent="0">
              <a:buNone/>
              <a:defRPr sz="1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2" name="Microsoft Logo">
            <a:extLst>
              <a:ext uri="{FF2B5EF4-FFF2-40B4-BE49-F238E27FC236}">
                <a16:creationId xmlns:a16="http://schemas.microsoft.com/office/drawing/2014/main" id="{C1D30192-42CC-7F7A-80AB-CC73F9375AEA}"/>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350595655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Dividing Slide.02_Dark">
    <p:bg>
      <p:bgPr>
        <a:solidFill>
          <a:srgbClr val="2A436E"/>
        </a:solidFill>
        <a:effectLst/>
      </p:bgPr>
    </p:bg>
    <p:spTree>
      <p:nvGrpSpPr>
        <p:cNvPr id="1" name=""/>
        <p:cNvGrpSpPr/>
        <p:nvPr/>
      </p:nvGrpSpPr>
      <p:grpSpPr>
        <a:xfrm>
          <a:off x="0" y="0"/>
          <a:ext cx="0" cy="0"/>
          <a:chOff x="0" y="0"/>
          <a:chExt cx="0" cy="0"/>
        </a:xfrm>
      </p:grpSpPr>
      <p:pic>
        <p:nvPicPr>
          <p:cNvPr id="8" name="Picture 7" descr="A picture containing sky, indoor, computer&#10;&#10;Description automatically generated">
            <a:extLst>
              <a:ext uri="{FF2B5EF4-FFF2-40B4-BE49-F238E27FC236}">
                <a16:creationId xmlns:a16="http://schemas.microsoft.com/office/drawing/2014/main" id="{D8E36074-9D52-A748-AB01-7048B1BB7D8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893561" y="-2554"/>
            <a:ext cx="10132511" cy="6860554"/>
          </a:xfrm>
          <a:prstGeom prst="rect">
            <a:avLst/>
          </a:prstGeom>
        </p:spPr>
      </p:pic>
      <p:sp>
        <p:nvSpPr>
          <p:cNvPr id="5" name="Rectangle 4">
            <a:extLst>
              <a:ext uri="{FF2B5EF4-FFF2-40B4-BE49-F238E27FC236}">
                <a16:creationId xmlns:a16="http://schemas.microsoft.com/office/drawing/2014/main" id="{8D153523-33E5-6A5F-2557-B2D80F247DAF}"/>
              </a:ext>
            </a:extLst>
          </p:cNvPr>
          <p:cNvSpPr/>
          <p:nvPr userDrawn="1"/>
        </p:nvSpPr>
        <p:spPr>
          <a:xfrm>
            <a:off x="-1" y="0"/>
            <a:ext cx="11832879" cy="6858000"/>
          </a:xfrm>
          <a:prstGeom prst="rect">
            <a:avLst/>
          </a:prstGeom>
          <a:gradFill>
            <a:gsLst>
              <a:gs pos="100000">
                <a:srgbClr val="2A436E">
                  <a:alpha val="0"/>
                </a:srgbClr>
              </a:gs>
              <a:gs pos="27000">
                <a:srgbClr val="2A436E"/>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a:extLst>
              <a:ext uri="{FF2B5EF4-FFF2-40B4-BE49-F238E27FC236}">
                <a16:creationId xmlns:a16="http://schemas.microsoft.com/office/drawing/2014/main" id="{BD3A20B5-AC25-054E-9C14-F75EA83DE701}"/>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3/15/2025</a:t>
            </a:fld>
            <a:endParaRPr lang="en-US"/>
          </a:p>
        </p:txBody>
      </p:sp>
      <p:sp>
        <p:nvSpPr>
          <p:cNvPr id="7" name="Title 1">
            <a:extLst>
              <a:ext uri="{FF2B5EF4-FFF2-40B4-BE49-F238E27FC236}">
                <a16:creationId xmlns:a16="http://schemas.microsoft.com/office/drawing/2014/main" id="{FF548665-0580-56D9-4F3D-A8524CA5371E}"/>
              </a:ext>
            </a:extLst>
          </p:cNvPr>
          <p:cNvSpPr>
            <a:spLocks noGrp="1"/>
          </p:cNvSpPr>
          <p:nvPr>
            <p:ph type="title" hasCustomPrompt="1"/>
          </p:nvPr>
        </p:nvSpPr>
        <p:spPr>
          <a:xfrm>
            <a:off x="480392" y="2733261"/>
            <a:ext cx="6404502" cy="1014205"/>
          </a:xfrm>
        </p:spPr>
        <p:txBody>
          <a:bodyPr anchor="b">
            <a:normAutofit/>
          </a:bodyPr>
          <a:lstStyle>
            <a:lvl1pPr>
              <a:defRPr sz="2800">
                <a:solidFill>
                  <a:schemeClr val="bg1"/>
                </a:solidFill>
              </a:defRPr>
            </a:lvl1pPr>
          </a:lstStyle>
          <a:p>
            <a:r>
              <a:rPr lang="en-US"/>
              <a:t>Slide Title</a:t>
            </a:r>
          </a:p>
        </p:txBody>
      </p:sp>
      <p:sp>
        <p:nvSpPr>
          <p:cNvPr id="9" name="Text Placeholder 2">
            <a:extLst>
              <a:ext uri="{FF2B5EF4-FFF2-40B4-BE49-F238E27FC236}">
                <a16:creationId xmlns:a16="http://schemas.microsoft.com/office/drawing/2014/main" id="{919238A6-A3F0-8FBC-EE07-5706639E85B8}"/>
              </a:ext>
            </a:extLst>
          </p:cNvPr>
          <p:cNvSpPr>
            <a:spLocks noGrp="1"/>
          </p:cNvSpPr>
          <p:nvPr>
            <p:ph type="body" idx="1"/>
          </p:nvPr>
        </p:nvSpPr>
        <p:spPr>
          <a:xfrm>
            <a:off x="480392" y="3764929"/>
            <a:ext cx="6404502" cy="1500187"/>
          </a:xfrm>
        </p:spPr>
        <p:txBody>
          <a:bodyPr>
            <a:normAutofit/>
          </a:bodyPr>
          <a:lstStyle>
            <a:lvl1pPr marL="0" indent="0">
              <a:buNone/>
              <a:defRPr sz="1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2" name="Microsoft Logo">
            <a:extLst>
              <a:ext uri="{FF2B5EF4-FFF2-40B4-BE49-F238E27FC236}">
                <a16:creationId xmlns:a16="http://schemas.microsoft.com/office/drawing/2014/main" id="{B20C842B-7F68-38FE-5AE5-5841CDCCFFB3}"/>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3630896285"/>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Dividing Slide.03_Dark">
    <p:bg>
      <p:bgPr>
        <a:solidFill>
          <a:srgbClr val="2A436E"/>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8E36074-9D52-A748-AB01-7048B1BB7D8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3925347" y="-2554"/>
            <a:ext cx="10132510" cy="6860554"/>
          </a:xfrm>
          <a:prstGeom prst="rect">
            <a:avLst/>
          </a:prstGeom>
          <a:effectLst>
            <a:softEdge rad="0"/>
          </a:effectLst>
        </p:spPr>
      </p:pic>
      <p:sp>
        <p:nvSpPr>
          <p:cNvPr id="13" name="Rectangle 12">
            <a:extLst>
              <a:ext uri="{FF2B5EF4-FFF2-40B4-BE49-F238E27FC236}">
                <a16:creationId xmlns:a16="http://schemas.microsoft.com/office/drawing/2014/main" id="{32CF34EE-865F-2F28-C242-716E411912FD}"/>
              </a:ext>
            </a:extLst>
          </p:cNvPr>
          <p:cNvSpPr/>
          <p:nvPr userDrawn="1"/>
        </p:nvSpPr>
        <p:spPr>
          <a:xfrm>
            <a:off x="-1" y="0"/>
            <a:ext cx="11832879" cy="6858000"/>
          </a:xfrm>
          <a:prstGeom prst="rect">
            <a:avLst/>
          </a:prstGeom>
          <a:gradFill>
            <a:gsLst>
              <a:gs pos="100000">
                <a:srgbClr val="2A436E">
                  <a:alpha val="0"/>
                </a:srgbClr>
              </a:gs>
              <a:gs pos="35000">
                <a:srgbClr val="2A436E"/>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a:extLst>
              <a:ext uri="{FF2B5EF4-FFF2-40B4-BE49-F238E27FC236}">
                <a16:creationId xmlns:a16="http://schemas.microsoft.com/office/drawing/2014/main" id="{BD3A20B5-AC25-054E-9C14-F75EA83DE701}"/>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3/15/2025</a:t>
            </a:fld>
            <a:endParaRPr lang="en-US"/>
          </a:p>
        </p:txBody>
      </p:sp>
      <p:sp>
        <p:nvSpPr>
          <p:cNvPr id="5" name="Title 1">
            <a:extLst>
              <a:ext uri="{FF2B5EF4-FFF2-40B4-BE49-F238E27FC236}">
                <a16:creationId xmlns:a16="http://schemas.microsoft.com/office/drawing/2014/main" id="{390DA5B2-BDE9-82FE-93BC-761ACAB1AF9D}"/>
              </a:ext>
            </a:extLst>
          </p:cNvPr>
          <p:cNvSpPr>
            <a:spLocks noGrp="1"/>
          </p:cNvSpPr>
          <p:nvPr>
            <p:ph type="title" hasCustomPrompt="1"/>
          </p:nvPr>
        </p:nvSpPr>
        <p:spPr>
          <a:xfrm>
            <a:off x="480392" y="2733261"/>
            <a:ext cx="6404502" cy="1014205"/>
          </a:xfrm>
        </p:spPr>
        <p:txBody>
          <a:bodyPr anchor="b">
            <a:normAutofit/>
          </a:bodyPr>
          <a:lstStyle>
            <a:lvl1pPr>
              <a:defRPr sz="2800">
                <a:solidFill>
                  <a:schemeClr val="bg1"/>
                </a:solidFill>
              </a:defRPr>
            </a:lvl1pPr>
          </a:lstStyle>
          <a:p>
            <a:r>
              <a:rPr lang="en-US"/>
              <a:t>Slide Title</a:t>
            </a:r>
          </a:p>
        </p:txBody>
      </p:sp>
      <p:sp>
        <p:nvSpPr>
          <p:cNvPr id="6" name="Text Placeholder 2">
            <a:extLst>
              <a:ext uri="{FF2B5EF4-FFF2-40B4-BE49-F238E27FC236}">
                <a16:creationId xmlns:a16="http://schemas.microsoft.com/office/drawing/2014/main" id="{104BADC0-F17A-339A-FD0B-3744538CB8F7}"/>
              </a:ext>
            </a:extLst>
          </p:cNvPr>
          <p:cNvSpPr>
            <a:spLocks noGrp="1"/>
          </p:cNvSpPr>
          <p:nvPr>
            <p:ph type="body" idx="1"/>
          </p:nvPr>
        </p:nvSpPr>
        <p:spPr>
          <a:xfrm>
            <a:off x="480392" y="3764929"/>
            <a:ext cx="6404502" cy="1500187"/>
          </a:xfrm>
        </p:spPr>
        <p:txBody>
          <a:bodyPr>
            <a:normAutofit/>
          </a:bodyPr>
          <a:lstStyle>
            <a:lvl1pPr marL="0" indent="0">
              <a:buNone/>
              <a:defRPr sz="1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2" name="Microsoft Logo">
            <a:extLst>
              <a:ext uri="{FF2B5EF4-FFF2-40B4-BE49-F238E27FC236}">
                <a16:creationId xmlns:a16="http://schemas.microsoft.com/office/drawing/2014/main" id="{4B77A20D-AA1E-CDFE-9D51-3B922F19CC2E}"/>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1571688823"/>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Content + Image_Dark">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D8CB2AFB-07EC-BF43-B73F-977249E6D260}"/>
              </a:ext>
              <a:ext uri="{C183D7F6-B498-43B3-948B-1728B52AA6E4}">
                <adec:decorative xmlns:adec="http://schemas.microsoft.com/office/drawing/2017/decorative" val="0"/>
              </a:ext>
            </a:extLst>
          </p:cNvPr>
          <p:cNvSpPr>
            <a:spLocks noGrp="1"/>
          </p:cNvSpPr>
          <p:nvPr>
            <p:ph type="pic" sz="quarter" idx="10"/>
          </p:nvPr>
        </p:nvSpPr>
        <p:spPr>
          <a:xfrm>
            <a:off x="4838700" y="1"/>
            <a:ext cx="7353300" cy="6858000"/>
          </a:xfrm>
          <a:solidFill>
            <a:schemeClr val="bg1"/>
          </a:solidFill>
        </p:spPr>
        <p:txBody>
          <a:bodyPr/>
          <a:lstStyle>
            <a:lvl1pPr marL="0" indent="0">
              <a:buNone/>
              <a:defRPr>
                <a:noFill/>
              </a:defRPr>
            </a:lvl1pPr>
          </a:lstStyle>
          <a:p>
            <a:endParaRPr lang="en-US"/>
          </a:p>
        </p:txBody>
      </p:sp>
      <p:sp>
        <p:nvSpPr>
          <p:cNvPr id="3" name="Date Placeholder 2">
            <a:extLst>
              <a:ext uri="{FF2B5EF4-FFF2-40B4-BE49-F238E27FC236}">
                <a16:creationId xmlns:a16="http://schemas.microsoft.com/office/drawing/2014/main" id="{319F2B97-44DC-6C48-AC8A-C259AE1EF49D}"/>
              </a:ext>
              <a:ext uri="{C183D7F6-B498-43B3-948B-1728B52AA6E4}">
                <adec:decorative xmlns:adec="http://schemas.microsoft.com/office/drawing/2017/decorative" val="1"/>
              </a:ext>
            </a:extLst>
          </p:cNvPr>
          <p:cNvSpPr>
            <a:spLocks noGrp="1"/>
          </p:cNvSpPr>
          <p:nvPr>
            <p:ph type="dt" sz="half" idx="11"/>
          </p:nvPr>
        </p:nvSpPr>
        <p:spPr/>
        <p:txBody>
          <a:bodyPr/>
          <a:lstStyle/>
          <a:p>
            <a:fld id="{1E5358D1-79CF-DE4F-A686-B9E8FC8A73FF}" type="datetimeFigureOut">
              <a:rPr lang="en-US" smtClean="0"/>
              <a:pPr/>
              <a:t>3/15/2025</a:t>
            </a:fld>
            <a:endParaRPr lang="en-US"/>
          </a:p>
        </p:txBody>
      </p:sp>
      <p:sp>
        <p:nvSpPr>
          <p:cNvPr id="2" name="Title 1">
            <a:extLst>
              <a:ext uri="{FF2B5EF4-FFF2-40B4-BE49-F238E27FC236}">
                <a16:creationId xmlns:a16="http://schemas.microsoft.com/office/drawing/2014/main" id="{231F3668-FAAE-FEDF-3811-F8791C54E792}"/>
              </a:ext>
            </a:extLst>
          </p:cNvPr>
          <p:cNvSpPr>
            <a:spLocks noGrp="1"/>
          </p:cNvSpPr>
          <p:nvPr>
            <p:ph type="title"/>
          </p:nvPr>
        </p:nvSpPr>
        <p:spPr>
          <a:xfrm>
            <a:off x="457200" y="1123122"/>
            <a:ext cx="2743200" cy="567566"/>
          </a:xfrm>
        </p:spPr>
        <p:txBody>
          <a:bodyPr/>
          <a:lstStyle/>
          <a:p>
            <a:r>
              <a:rPr lang="en-US"/>
              <a:t>Click to edit Master title style</a:t>
            </a:r>
          </a:p>
        </p:txBody>
      </p:sp>
      <p:sp>
        <p:nvSpPr>
          <p:cNvPr id="4" name="Content Placeholder 2">
            <a:extLst>
              <a:ext uri="{FF2B5EF4-FFF2-40B4-BE49-F238E27FC236}">
                <a16:creationId xmlns:a16="http://schemas.microsoft.com/office/drawing/2014/main" id="{CDDA08DB-00DC-7C15-D852-7794064E0AB4}"/>
              </a:ext>
            </a:extLst>
          </p:cNvPr>
          <p:cNvSpPr>
            <a:spLocks noGrp="1"/>
          </p:cNvSpPr>
          <p:nvPr>
            <p:ph sz="half" idx="1"/>
          </p:nvPr>
        </p:nvSpPr>
        <p:spPr>
          <a:xfrm>
            <a:off x="457200" y="2142642"/>
            <a:ext cx="3200400" cy="3761754"/>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Microsoft Logo">
            <a:extLst>
              <a:ext uri="{FF2B5EF4-FFF2-40B4-BE49-F238E27FC236}">
                <a16:creationId xmlns:a16="http://schemas.microsoft.com/office/drawing/2014/main" id="{DD08743D-F4F4-45E8-2AF0-CB84E2C10702}"/>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1830718653"/>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Content - Table_Dark">
    <p:bg>
      <p:bgPr>
        <a:solidFill>
          <a:srgbClr val="2A436E"/>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49509-7A9D-A24D-A478-F7123A7974FE}"/>
              </a:ext>
            </a:extLst>
          </p:cNvPr>
          <p:cNvSpPr>
            <a:spLocks noGrp="1"/>
          </p:cNvSpPr>
          <p:nvPr>
            <p:ph type="title"/>
          </p:nvPr>
        </p:nvSpPr>
        <p:spPr/>
        <p:txBody>
          <a:bodyPr/>
          <a:lstStyle/>
          <a:p>
            <a:r>
              <a:rPr lang="en-US"/>
              <a:t>Click to edit Master title style</a:t>
            </a:r>
          </a:p>
        </p:txBody>
      </p:sp>
      <p:sp>
        <p:nvSpPr>
          <p:cNvPr id="16" name="Content Placeholder 2">
            <a:extLst>
              <a:ext uri="{FF2B5EF4-FFF2-40B4-BE49-F238E27FC236}">
                <a16:creationId xmlns:a16="http://schemas.microsoft.com/office/drawing/2014/main" id="{42223059-CBAB-6847-81BA-AE07634C184D}"/>
              </a:ext>
            </a:extLst>
          </p:cNvPr>
          <p:cNvSpPr>
            <a:spLocks noGrp="1"/>
          </p:cNvSpPr>
          <p:nvPr>
            <p:ph sz="half" idx="1"/>
          </p:nvPr>
        </p:nvSpPr>
        <p:spPr>
          <a:xfrm>
            <a:off x="457200" y="2139252"/>
            <a:ext cx="3200400" cy="3761754"/>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Table Placeholder 19">
            <a:extLst>
              <a:ext uri="{FF2B5EF4-FFF2-40B4-BE49-F238E27FC236}">
                <a16:creationId xmlns:a16="http://schemas.microsoft.com/office/drawing/2014/main" id="{B968BB1D-04A1-E54B-B295-5DFC62655459}"/>
              </a:ext>
            </a:extLst>
          </p:cNvPr>
          <p:cNvSpPr>
            <a:spLocks noGrp="1"/>
          </p:cNvSpPr>
          <p:nvPr>
            <p:ph type="tbl" sz="quarter" idx="10"/>
          </p:nvPr>
        </p:nvSpPr>
        <p:spPr>
          <a:xfrm>
            <a:off x="4181475" y="2139950"/>
            <a:ext cx="6701678" cy="3336755"/>
          </a:xfrm>
        </p:spPr>
        <p:txBody>
          <a:bodyPr/>
          <a:lstStyle>
            <a:lvl1pPr>
              <a:defRPr>
                <a:noFill/>
              </a:defRPr>
            </a:lvl1pPr>
          </a:lstStyle>
          <a:p>
            <a:endParaRPr lang="en-US"/>
          </a:p>
        </p:txBody>
      </p:sp>
      <p:sp>
        <p:nvSpPr>
          <p:cNvPr id="3" name="Date Placeholder 2">
            <a:extLst>
              <a:ext uri="{FF2B5EF4-FFF2-40B4-BE49-F238E27FC236}">
                <a16:creationId xmlns:a16="http://schemas.microsoft.com/office/drawing/2014/main" id="{A2A41892-8619-3246-9371-45854448038E}"/>
              </a:ext>
              <a:ext uri="{C183D7F6-B498-43B3-948B-1728B52AA6E4}">
                <adec:decorative xmlns:adec="http://schemas.microsoft.com/office/drawing/2017/decorative" val="1"/>
              </a:ext>
            </a:extLst>
          </p:cNvPr>
          <p:cNvSpPr>
            <a:spLocks noGrp="1"/>
          </p:cNvSpPr>
          <p:nvPr>
            <p:ph type="dt" sz="half" idx="11"/>
          </p:nvPr>
        </p:nvSpPr>
        <p:spPr/>
        <p:txBody>
          <a:bodyPr/>
          <a:lstStyle/>
          <a:p>
            <a:fld id="{1E5358D1-79CF-DE4F-A686-B9E8FC8A73FF}" type="datetimeFigureOut">
              <a:rPr lang="en-US" smtClean="0"/>
              <a:pPr/>
              <a:t>3/15/2025</a:t>
            </a:fld>
            <a:endParaRPr lang="en-US"/>
          </a:p>
        </p:txBody>
      </p:sp>
      <p:pic>
        <p:nvPicPr>
          <p:cNvPr id="10" name="Picture 9" descr="Logo&#10;&#10;Description automatically generated with medium confidence">
            <a:extLst>
              <a:ext uri="{FF2B5EF4-FFF2-40B4-BE49-F238E27FC236}">
                <a16:creationId xmlns:a16="http://schemas.microsoft.com/office/drawing/2014/main" id="{D04AC0A5-7269-19DA-7AE6-F1A61EE8A88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73553" y="4235505"/>
            <a:ext cx="2881440" cy="2881440"/>
          </a:xfrm>
          <a:prstGeom prst="rect">
            <a:avLst/>
          </a:prstGeom>
        </p:spPr>
      </p:pic>
      <p:pic>
        <p:nvPicPr>
          <p:cNvPr id="4" name="Microsoft Logo">
            <a:extLst>
              <a:ext uri="{FF2B5EF4-FFF2-40B4-BE49-F238E27FC236}">
                <a16:creationId xmlns:a16="http://schemas.microsoft.com/office/drawing/2014/main" id="{76AAE7C7-8212-D3AE-B939-EB3B2F7C2F1A}"/>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2293706715"/>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_Content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17273-27C5-45C8-B085-61188A1FB17F}"/>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63725E9B-9024-43BA-AEFF-BB6642896FCA}"/>
              </a:ext>
            </a:extLst>
          </p:cNvPr>
          <p:cNvSpPr>
            <a:spLocks noGrp="1"/>
          </p:cNvSpPr>
          <p:nvPr>
            <p:ph sz="quarter" idx="11"/>
          </p:nvPr>
        </p:nvSpPr>
        <p:spPr>
          <a:xfrm>
            <a:off x="457200" y="1819275"/>
            <a:ext cx="11277600" cy="43529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2">
            <a:extLst>
              <a:ext uri="{FF2B5EF4-FFF2-40B4-BE49-F238E27FC236}">
                <a16:creationId xmlns:a16="http://schemas.microsoft.com/office/drawing/2014/main" id="{2DBBF145-C5ED-4311-93FD-695B5D624699}"/>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3/15/2025</a:t>
            </a:fld>
            <a:endParaRPr lang="en-US"/>
          </a:p>
        </p:txBody>
      </p:sp>
      <p:pic>
        <p:nvPicPr>
          <p:cNvPr id="10" name="Picture 9" descr="Logo&#10;&#10;Description automatically generated with medium confidence">
            <a:extLst>
              <a:ext uri="{FF2B5EF4-FFF2-40B4-BE49-F238E27FC236}">
                <a16:creationId xmlns:a16="http://schemas.microsoft.com/office/drawing/2014/main" id="{8B56C0C1-1204-7601-E440-00BF755C2F3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73553" y="4235505"/>
            <a:ext cx="2881440" cy="2881440"/>
          </a:xfrm>
          <a:prstGeom prst="rect">
            <a:avLst/>
          </a:prstGeom>
        </p:spPr>
      </p:pic>
      <p:pic>
        <p:nvPicPr>
          <p:cNvPr id="4" name="Microsoft Logo">
            <a:extLst>
              <a:ext uri="{FF2B5EF4-FFF2-40B4-BE49-F238E27FC236}">
                <a16:creationId xmlns:a16="http://schemas.microsoft.com/office/drawing/2014/main" id="{5B0EB76A-C3DC-D587-DD77-772EA9F95673}"/>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2970878728"/>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Content - Triple Column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9D84-1874-0443-88E6-E38867CBD28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1B0F32-91D5-FA4F-B634-F15D1C3D9546}"/>
              </a:ext>
            </a:extLst>
          </p:cNvPr>
          <p:cNvSpPr>
            <a:spLocks noGrp="1"/>
          </p:cNvSpPr>
          <p:nvPr>
            <p:ph sz="half" idx="1"/>
          </p:nvPr>
        </p:nvSpPr>
        <p:spPr>
          <a:xfrm>
            <a:off x="457200" y="2142642"/>
            <a:ext cx="3200400" cy="3761754"/>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2">
            <a:extLst>
              <a:ext uri="{FF2B5EF4-FFF2-40B4-BE49-F238E27FC236}">
                <a16:creationId xmlns:a16="http://schemas.microsoft.com/office/drawing/2014/main" id="{68C49CB2-E66C-694E-A6B7-C8FB71D4E452}"/>
              </a:ext>
            </a:extLst>
          </p:cNvPr>
          <p:cNvSpPr>
            <a:spLocks noGrp="1"/>
          </p:cNvSpPr>
          <p:nvPr>
            <p:ph sz="half" idx="11"/>
          </p:nvPr>
        </p:nvSpPr>
        <p:spPr>
          <a:xfrm>
            <a:off x="4495800" y="2142642"/>
            <a:ext cx="3200400" cy="3761754"/>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2">
            <a:extLst>
              <a:ext uri="{FF2B5EF4-FFF2-40B4-BE49-F238E27FC236}">
                <a16:creationId xmlns:a16="http://schemas.microsoft.com/office/drawing/2014/main" id="{84840B20-C12D-4341-8583-DDED29510512}"/>
              </a:ext>
            </a:extLst>
          </p:cNvPr>
          <p:cNvSpPr>
            <a:spLocks noGrp="1"/>
          </p:cNvSpPr>
          <p:nvPr>
            <p:ph sz="half" idx="12"/>
          </p:nvPr>
        </p:nvSpPr>
        <p:spPr>
          <a:xfrm>
            <a:off x="8534400" y="2142642"/>
            <a:ext cx="3200400" cy="3761754"/>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Date Placeholder 9">
            <a:extLst>
              <a:ext uri="{FF2B5EF4-FFF2-40B4-BE49-F238E27FC236}">
                <a16:creationId xmlns:a16="http://schemas.microsoft.com/office/drawing/2014/main" id="{30188C83-FADC-1A48-9D96-8C3E7D11257E}"/>
              </a:ext>
              <a:ext uri="{C183D7F6-B498-43B3-948B-1728B52AA6E4}">
                <adec:decorative xmlns:adec="http://schemas.microsoft.com/office/drawing/2017/decorative" val="1"/>
              </a:ext>
            </a:extLst>
          </p:cNvPr>
          <p:cNvSpPr>
            <a:spLocks noGrp="1"/>
          </p:cNvSpPr>
          <p:nvPr>
            <p:ph type="dt" sz="half" idx="13"/>
          </p:nvPr>
        </p:nvSpPr>
        <p:spPr/>
        <p:txBody>
          <a:bodyPr/>
          <a:lstStyle/>
          <a:p>
            <a:fld id="{1E5358D1-79CF-DE4F-A686-B9E8FC8A73FF}" type="datetimeFigureOut">
              <a:rPr lang="en-US" smtClean="0"/>
              <a:pPr/>
              <a:t>3/15/2025</a:t>
            </a:fld>
            <a:endParaRPr lang="en-US"/>
          </a:p>
        </p:txBody>
      </p:sp>
      <p:pic>
        <p:nvPicPr>
          <p:cNvPr id="4" name="Microsoft Logo">
            <a:extLst>
              <a:ext uri="{FF2B5EF4-FFF2-40B4-BE49-F238E27FC236}">
                <a16:creationId xmlns:a16="http://schemas.microsoft.com/office/drawing/2014/main" id="{EADA8C61-A647-D618-DE4E-5CFAB6D66C25}"/>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4239769285"/>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Content - Triple Column-List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9D84-1874-0443-88E6-E38867CBD28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1B0F32-91D5-FA4F-B634-F15D1C3D9546}"/>
              </a:ext>
            </a:extLst>
          </p:cNvPr>
          <p:cNvSpPr>
            <a:spLocks noGrp="1"/>
          </p:cNvSpPr>
          <p:nvPr>
            <p:ph sz="half" idx="1"/>
          </p:nvPr>
        </p:nvSpPr>
        <p:spPr>
          <a:xfrm>
            <a:off x="457200" y="2142642"/>
            <a:ext cx="3200400" cy="3761754"/>
          </a:xfrm>
        </p:spPr>
        <p:txBody>
          <a:bodyPr/>
          <a:lstStyle>
            <a:lvl1pPr marL="342900" indent="-342900">
              <a:buClr>
                <a:srgbClr val="93D2EE"/>
              </a:buClr>
              <a:buSzPct val="80000"/>
              <a:buFont typeface="Arial" panose="020B0604020202020204" pitchFamily="34" charset="0"/>
              <a:buChar char="•"/>
              <a:defRPr/>
            </a:lvl1pPr>
            <a:lvl2pPr marL="742950" indent="-285750">
              <a:buClr>
                <a:srgbClr val="93D2EE"/>
              </a:buClr>
              <a:buSzPct val="80000"/>
              <a:buFont typeface="Arial" panose="020B0604020202020204" pitchFamily="34" charset="0"/>
              <a:buChar char="•"/>
              <a:defRPr/>
            </a:lvl2pPr>
            <a:lvl3pPr marL="1200150" indent="-285750">
              <a:buClr>
                <a:srgbClr val="93D2EE"/>
              </a:buClr>
              <a:buSzPct val="80000"/>
              <a:buFont typeface="Arial" panose="020B0604020202020204" pitchFamily="34" charset="0"/>
              <a:buChar char="•"/>
              <a:defRPr/>
            </a:lvl3pPr>
            <a:lvl4pPr marL="1657350" indent="-285750">
              <a:buClr>
                <a:srgbClr val="93D2EE"/>
              </a:buClr>
              <a:buSzPct val="80000"/>
              <a:buFont typeface="Arial" panose="020B0604020202020204" pitchFamily="34" charset="0"/>
              <a:buChar char="•"/>
              <a:defRPr/>
            </a:lvl4pPr>
            <a:lvl5pPr marL="2114550" indent="-285750">
              <a:buClr>
                <a:srgbClr val="93D2EE"/>
              </a:buClr>
              <a:buSzPct val="80000"/>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2">
            <a:extLst>
              <a:ext uri="{FF2B5EF4-FFF2-40B4-BE49-F238E27FC236}">
                <a16:creationId xmlns:a16="http://schemas.microsoft.com/office/drawing/2014/main" id="{68C49CB2-E66C-694E-A6B7-C8FB71D4E452}"/>
              </a:ext>
            </a:extLst>
          </p:cNvPr>
          <p:cNvSpPr>
            <a:spLocks noGrp="1"/>
          </p:cNvSpPr>
          <p:nvPr>
            <p:ph sz="half" idx="11"/>
          </p:nvPr>
        </p:nvSpPr>
        <p:spPr>
          <a:xfrm>
            <a:off x="4495800" y="2142642"/>
            <a:ext cx="3200400" cy="3761754"/>
          </a:xfrm>
        </p:spPr>
        <p:txBody>
          <a:bodyPr/>
          <a:lstStyle>
            <a:lvl1pPr marL="342900" indent="-342900">
              <a:buClr>
                <a:srgbClr val="93D2EE"/>
              </a:buClr>
              <a:buSzPct val="80000"/>
              <a:buFont typeface="Arial" panose="020B0604020202020204" pitchFamily="34" charset="0"/>
              <a:buChar char="•"/>
              <a:defRPr/>
            </a:lvl1pPr>
            <a:lvl2pPr marL="742950" indent="-285750">
              <a:buClr>
                <a:srgbClr val="93D2EE"/>
              </a:buClr>
              <a:buSzPct val="80000"/>
              <a:buFont typeface="Arial" panose="020B0604020202020204" pitchFamily="34" charset="0"/>
              <a:buChar char="•"/>
              <a:defRPr/>
            </a:lvl2pPr>
            <a:lvl3pPr marL="1200150" indent="-285750">
              <a:buClr>
                <a:srgbClr val="93D2EE"/>
              </a:buClr>
              <a:buSzPct val="80000"/>
              <a:buFont typeface="Arial" panose="020B0604020202020204" pitchFamily="34" charset="0"/>
              <a:buChar char="•"/>
              <a:defRPr/>
            </a:lvl3pPr>
            <a:lvl4pPr marL="1657350" indent="-285750">
              <a:buClr>
                <a:srgbClr val="93D2EE"/>
              </a:buClr>
              <a:buSzPct val="80000"/>
              <a:buFont typeface="Arial" panose="020B0604020202020204" pitchFamily="34" charset="0"/>
              <a:buChar char="•"/>
              <a:defRPr/>
            </a:lvl4pPr>
            <a:lvl5pPr marL="2114550" indent="-285750">
              <a:buClr>
                <a:srgbClr val="93D2EE"/>
              </a:buClr>
              <a:buSzPct val="80000"/>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2">
            <a:extLst>
              <a:ext uri="{FF2B5EF4-FFF2-40B4-BE49-F238E27FC236}">
                <a16:creationId xmlns:a16="http://schemas.microsoft.com/office/drawing/2014/main" id="{84840B20-C12D-4341-8583-DDED29510512}"/>
              </a:ext>
            </a:extLst>
          </p:cNvPr>
          <p:cNvSpPr>
            <a:spLocks noGrp="1"/>
          </p:cNvSpPr>
          <p:nvPr>
            <p:ph sz="half" idx="12"/>
          </p:nvPr>
        </p:nvSpPr>
        <p:spPr>
          <a:xfrm>
            <a:off x="8534400" y="2142642"/>
            <a:ext cx="3200400" cy="3761754"/>
          </a:xfrm>
        </p:spPr>
        <p:txBody>
          <a:bodyPr/>
          <a:lstStyle>
            <a:lvl1pPr marL="342900" indent="-342900">
              <a:buClr>
                <a:srgbClr val="93D2EE"/>
              </a:buClr>
              <a:buSzPct val="80000"/>
              <a:buFont typeface="Arial" panose="020B0604020202020204" pitchFamily="34" charset="0"/>
              <a:buChar char="•"/>
              <a:defRPr/>
            </a:lvl1pPr>
            <a:lvl2pPr marL="742950" indent="-285750">
              <a:buClr>
                <a:srgbClr val="93D2EE"/>
              </a:buClr>
              <a:buSzPct val="80000"/>
              <a:buFont typeface="Arial" panose="020B0604020202020204" pitchFamily="34" charset="0"/>
              <a:buChar char="•"/>
              <a:defRPr/>
            </a:lvl2pPr>
            <a:lvl3pPr marL="1200150" indent="-285750">
              <a:buClr>
                <a:srgbClr val="93D2EE"/>
              </a:buClr>
              <a:buSzPct val="80000"/>
              <a:buFont typeface="Arial" panose="020B0604020202020204" pitchFamily="34" charset="0"/>
              <a:buChar char="•"/>
              <a:defRPr/>
            </a:lvl3pPr>
            <a:lvl4pPr marL="1657350" indent="-285750">
              <a:buClr>
                <a:srgbClr val="93D2EE"/>
              </a:buClr>
              <a:buSzPct val="80000"/>
              <a:buFont typeface="Arial" panose="020B0604020202020204" pitchFamily="34" charset="0"/>
              <a:buChar char="•"/>
              <a:defRPr/>
            </a:lvl4pPr>
            <a:lvl5pPr marL="2114550" indent="-285750">
              <a:buClr>
                <a:srgbClr val="93D2EE"/>
              </a:buClr>
              <a:buSzPct val="80000"/>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87BA170-8734-A848-AA48-B8C9FFFC8E22}"/>
              </a:ext>
              <a:ext uri="{C183D7F6-B498-43B3-948B-1728B52AA6E4}">
                <adec:decorative xmlns:adec="http://schemas.microsoft.com/office/drawing/2017/decorative" val="1"/>
              </a:ext>
            </a:extLst>
          </p:cNvPr>
          <p:cNvSpPr>
            <a:spLocks noGrp="1"/>
          </p:cNvSpPr>
          <p:nvPr>
            <p:ph type="dt" sz="half" idx="13"/>
          </p:nvPr>
        </p:nvSpPr>
        <p:spPr/>
        <p:txBody>
          <a:bodyPr/>
          <a:lstStyle/>
          <a:p>
            <a:fld id="{1E5358D1-79CF-DE4F-A686-B9E8FC8A73FF}" type="datetimeFigureOut">
              <a:rPr lang="en-US" smtClean="0"/>
              <a:pPr/>
              <a:t>3/15/2025</a:t>
            </a:fld>
            <a:endParaRPr lang="en-US"/>
          </a:p>
        </p:txBody>
      </p:sp>
      <p:pic>
        <p:nvPicPr>
          <p:cNvPr id="4" name="Microsoft Logo">
            <a:extLst>
              <a:ext uri="{FF2B5EF4-FFF2-40B4-BE49-F238E27FC236}">
                <a16:creationId xmlns:a16="http://schemas.microsoft.com/office/drawing/2014/main" id="{71C08BA3-2AEE-027E-9742-39BD9445D9F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771758784"/>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_Only_Dark">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9A223F9-C5CF-D745-BDCE-40996D9891D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D369CE8-1E88-A946-A2FD-A59A617E4FED}"/>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3/15/2025</a:t>
            </a:fld>
            <a:endParaRPr lang="en-US"/>
          </a:p>
        </p:txBody>
      </p:sp>
      <p:pic>
        <p:nvPicPr>
          <p:cNvPr id="2" name="Picture 1" descr="Logo, company name&#10;&#10;Description automatically generated">
            <a:extLst>
              <a:ext uri="{FF2B5EF4-FFF2-40B4-BE49-F238E27FC236}">
                <a16:creationId xmlns:a16="http://schemas.microsoft.com/office/drawing/2014/main" id="{C2346A95-E936-383F-D578-2DE55B8AEAA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55542" y="3302414"/>
            <a:ext cx="6858000" cy="6858000"/>
          </a:xfrm>
          <a:prstGeom prst="rect">
            <a:avLst/>
          </a:prstGeom>
        </p:spPr>
      </p:pic>
      <p:pic>
        <p:nvPicPr>
          <p:cNvPr id="4" name="Microsoft Logo">
            <a:extLst>
              <a:ext uri="{FF2B5EF4-FFF2-40B4-BE49-F238E27FC236}">
                <a16:creationId xmlns:a16="http://schemas.microsoft.com/office/drawing/2014/main" id="{4FD6C855-B849-69BF-2E71-E6396EFCCF2A}"/>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25106162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Title and subtitle">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990CEAA6-8F0F-4C04-8302-35B77B5EC065}"/>
              </a:ext>
            </a:extLst>
          </p:cNvPr>
          <p:cNvSpPr>
            <a:spLocks noGrp="1"/>
          </p:cNvSpPr>
          <p:nvPr>
            <p:ph type="body" sz="quarter" idx="12"/>
          </p:nvPr>
        </p:nvSpPr>
        <p:spPr>
          <a:xfrm>
            <a:off x="1111423" y="2895602"/>
            <a:ext cx="3017520" cy="2082621"/>
          </a:xfrm>
        </p:spPr>
        <p:txBody>
          <a:bodyPr/>
          <a:lstStyle>
            <a:lvl1pPr>
              <a:defRPr sz="2400">
                <a:solidFill>
                  <a:schemeClr val="accent2"/>
                </a:solidFill>
              </a:defRPr>
            </a:lvl1pPr>
            <a:lvl2pPr>
              <a:spcBef>
                <a:spcPts val="600"/>
              </a:spcBef>
              <a:defRPr sz="1600"/>
            </a:lvl2pPr>
            <a:lvl3pPr>
              <a:spcBef>
                <a:spcPts val="600"/>
              </a:spcBef>
              <a:defRPr sz="1400"/>
            </a:lvl3pPr>
            <a:lvl5pPr marL="285744" indent="-166684">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ext Placeholder 11">
            <a:extLst>
              <a:ext uri="{FF2B5EF4-FFF2-40B4-BE49-F238E27FC236}">
                <a16:creationId xmlns:a16="http://schemas.microsoft.com/office/drawing/2014/main" id="{CFB6410D-867A-4626-A44F-DD2F3BD59D60}"/>
              </a:ext>
            </a:extLst>
          </p:cNvPr>
          <p:cNvSpPr>
            <a:spLocks noGrp="1"/>
          </p:cNvSpPr>
          <p:nvPr>
            <p:ph type="body" sz="quarter" idx="13"/>
          </p:nvPr>
        </p:nvSpPr>
        <p:spPr>
          <a:xfrm>
            <a:off x="4819012" y="2895602"/>
            <a:ext cx="3017520" cy="2082621"/>
          </a:xfrm>
        </p:spPr>
        <p:txBody>
          <a:bodyPr/>
          <a:lstStyle>
            <a:lvl1pPr>
              <a:defRPr sz="2400">
                <a:solidFill>
                  <a:schemeClr val="accent2"/>
                </a:solidFill>
              </a:defRPr>
            </a:lvl1pPr>
            <a:lvl2pPr>
              <a:spcBef>
                <a:spcPts val="600"/>
              </a:spcBef>
              <a:defRPr sz="1600"/>
            </a:lvl2pPr>
            <a:lvl3pPr>
              <a:spcBef>
                <a:spcPts val="600"/>
              </a:spcBef>
              <a:defRPr sz="1400"/>
            </a:lvl3pPr>
            <a:lvl5pPr marL="285744" indent="-166684">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11">
            <a:extLst>
              <a:ext uri="{FF2B5EF4-FFF2-40B4-BE49-F238E27FC236}">
                <a16:creationId xmlns:a16="http://schemas.microsoft.com/office/drawing/2014/main" id="{8813D5C7-268F-4DD1-99C1-E4F4C9BBB888}"/>
              </a:ext>
            </a:extLst>
          </p:cNvPr>
          <p:cNvSpPr>
            <a:spLocks noGrp="1"/>
          </p:cNvSpPr>
          <p:nvPr>
            <p:ph type="body" sz="quarter" idx="14"/>
          </p:nvPr>
        </p:nvSpPr>
        <p:spPr>
          <a:xfrm>
            <a:off x="8526600" y="2895602"/>
            <a:ext cx="3017520" cy="2082621"/>
          </a:xfrm>
        </p:spPr>
        <p:txBody>
          <a:bodyPr/>
          <a:lstStyle>
            <a:lvl1pPr>
              <a:defRPr sz="2400">
                <a:solidFill>
                  <a:schemeClr val="accent2"/>
                </a:solidFill>
              </a:defRPr>
            </a:lvl1pPr>
            <a:lvl2pPr>
              <a:spcBef>
                <a:spcPts val="600"/>
              </a:spcBef>
              <a:defRPr sz="1600"/>
            </a:lvl2pPr>
            <a:lvl3pPr>
              <a:spcBef>
                <a:spcPts val="600"/>
              </a:spcBef>
              <a:defRPr sz="1400"/>
            </a:lvl3pPr>
            <a:lvl5pPr marL="285744" indent="-166684">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B66E13DF-83A9-4462-A8E2-E76CF322D520}"/>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1202687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Session Title Card_Dark">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4D369CE8-1E88-A946-A2FD-A59A617E4FED}"/>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3/15/2025</a:t>
            </a:fld>
            <a:endParaRPr lang="en-US"/>
          </a:p>
        </p:txBody>
      </p:sp>
      <p:sp>
        <p:nvSpPr>
          <p:cNvPr id="4" name="Rounded Rectangle 3">
            <a:extLst>
              <a:ext uri="{FF2B5EF4-FFF2-40B4-BE49-F238E27FC236}">
                <a16:creationId xmlns:a16="http://schemas.microsoft.com/office/drawing/2014/main" id="{D8FDFF59-8763-7D21-7863-37A78377AC07}"/>
              </a:ext>
            </a:extLst>
          </p:cNvPr>
          <p:cNvSpPr/>
          <p:nvPr userDrawn="1"/>
        </p:nvSpPr>
        <p:spPr>
          <a:xfrm>
            <a:off x="457200" y="916478"/>
            <a:ext cx="11277600" cy="5025043"/>
          </a:xfrm>
          <a:prstGeom prst="roundRect">
            <a:avLst>
              <a:gd name="adj" fmla="val 2096"/>
            </a:avLst>
          </a:prstGeom>
          <a:solidFill>
            <a:srgbClr val="000000">
              <a:alpha val="14985"/>
            </a:srgbClr>
          </a:solidFill>
          <a:ln>
            <a:gradFill>
              <a:gsLst>
                <a:gs pos="0">
                  <a:srgbClr val="76767B">
                    <a:alpha val="19828"/>
                  </a:srgbClr>
                </a:gs>
                <a:gs pos="100000">
                  <a:srgbClr val="E8EFFF">
                    <a:alpha val="0"/>
                  </a:srgbClr>
                </a:gs>
              </a:gsLst>
              <a:lin ang="162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6">
            <a:extLst>
              <a:ext uri="{FF2B5EF4-FFF2-40B4-BE49-F238E27FC236}">
                <a16:creationId xmlns:a16="http://schemas.microsoft.com/office/drawing/2014/main" id="{4EF06A01-676B-A0BF-AD54-5BA5798DBDC3}"/>
              </a:ext>
            </a:extLst>
          </p:cNvPr>
          <p:cNvSpPr>
            <a:spLocks noGrp="1"/>
          </p:cNvSpPr>
          <p:nvPr>
            <p:ph type="title"/>
          </p:nvPr>
        </p:nvSpPr>
        <p:spPr>
          <a:xfrm>
            <a:off x="914400" y="2153945"/>
            <a:ext cx="10121900" cy="567566"/>
          </a:xfrm>
        </p:spPr>
        <p:txBody>
          <a:bodyPr>
            <a:normAutofit/>
          </a:bodyPr>
          <a:lstStyle>
            <a:lvl1pPr>
              <a:defRPr sz="2800"/>
            </a:lvl1pPr>
          </a:lstStyle>
          <a:p>
            <a:r>
              <a:rPr lang="en-US"/>
              <a:t>Click to edit Master title style</a:t>
            </a:r>
          </a:p>
        </p:txBody>
      </p:sp>
      <p:sp>
        <p:nvSpPr>
          <p:cNvPr id="6" name="Text Placeholder 5">
            <a:extLst>
              <a:ext uri="{FF2B5EF4-FFF2-40B4-BE49-F238E27FC236}">
                <a16:creationId xmlns:a16="http://schemas.microsoft.com/office/drawing/2014/main" id="{319C36B0-F353-2EC3-54C1-56A6FF1C85CF}"/>
              </a:ext>
            </a:extLst>
          </p:cNvPr>
          <p:cNvSpPr>
            <a:spLocks noGrp="1"/>
          </p:cNvSpPr>
          <p:nvPr>
            <p:ph type="body" sz="quarter" idx="11" hasCustomPrompt="1"/>
          </p:nvPr>
        </p:nvSpPr>
        <p:spPr>
          <a:xfrm>
            <a:off x="923925" y="3883751"/>
            <a:ext cx="10121900" cy="936834"/>
          </a:xfrm>
        </p:spPr>
        <p:txBody>
          <a:bodyPr>
            <a:normAutofit/>
          </a:bodyPr>
          <a:lstStyle>
            <a:lvl1pPr marL="0" indent="0" algn="l">
              <a:buNone/>
              <a:defRPr sz="3600"/>
            </a:lvl1pPr>
            <a:lvl2pPr marL="457200" indent="0" algn="l">
              <a:buNone/>
              <a:defRPr/>
            </a:lvl2pPr>
            <a:lvl3pPr marL="914400" indent="0" algn="l">
              <a:buNone/>
              <a:defRPr/>
            </a:lvl3pPr>
            <a:lvl4pPr marL="1371600" indent="0" algn="l">
              <a:buNone/>
              <a:defRPr/>
            </a:lvl4pPr>
            <a:lvl5pPr marL="1828800" indent="0" algn="l">
              <a:buNone/>
              <a:defRPr/>
            </a:lvl5pPr>
          </a:lstStyle>
          <a:p>
            <a:pPr lvl="0"/>
            <a:r>
              <a:rPr lang="en-US"/>
              <a:t>Date placeholder | Time</a:t>
            </a:r>
          </a:p>
        </p:txBody>
      </p:sp>
      <p:sp>
        <p:nvSpPr>
          <p:cNvPr id="8" name="Text Placeholder 5">
            <a:extLst>
              <a:ext uri="{FF2B5EF4-FFF2-40B4-BE49-F238E27FC236}">
                <a16:creationId xmlns:a16="http://schemas.microsoft.com/office/drawing/2014/main" id="{551D5AAC-1382-1A70-C24E-5457C6EE3883}"/>
              </a:ext>
            </a:extLst>
          </p:cNvPr>
          <p:cNvSpPr>
            <a:spLocks noGrp="1"/>
          </p:cNvSpPr>
          <p:nvPr>
            <p:ph type="body" sz="quarter" idx="12" hasCustomPrompt="1"/>
          </p:nvPr>
        </p:nvSpPr>
        <p:spPr>
          <a:xfrm>
            <a:off x="923925" y="2744161"/>
            <a:ext cx="10121900" cy="608980"/>
          </a:xfrm>
        </p:spPr>
        <p:txBody>
          <a:bodyPr/>
          <a:lstStyle>
            <a:lvl1pPr marL="0" indent="0" algn="l">
              <a:buNone/>
              <a:defRPr/>
            </a:lvl1pPr>
            <a:lvl2pPr marL="457200" indent="0" algn="l">
              <a:buNone/>
              <a:defRPr/>
            </a:lvl2pPr>
            <a:lvl3pPr marL="914400" indent="0" algn="l">
              <a:buNone/>
              <a:defRPr/>
            </a:lvl3pPr>
            <a:lvl4pPr marL="1371600" indent="0" algn="l">
              <a:buNone/>
              <a:defRPr/>
            </a:lvl4pPr>
            <a:lvl5pPr marL="1828800" indent="0" algn="l">
              <a:buNone/>
              <a:defRPr/>
            </a:lvl5pPr>
          </a:lstStyle>
          <a:p>
            <a:pPr lvl="0"/>
            <a:r>
              <a:rPr lang="en-US"/>
              <a:t>Speaker Name | Title if desired</a:t>
            </a:r>
          </a:p>
        </p:txBody>
      </p:sp>
      <p:pic>
        <p:nvPicPr>
          <p:cNvPr id="9" name="Picture 8" descr="Icon&#10;&#10;Description automatically generated">
            <a:extLst>
              <a:ext uri="{FF2B5EF4-FFF2-40B4-BE49-F238E27FC236}">
                <a16:creationId xmlns:a16="http://schemas.microsoft.com/office/drawing/2014/main" id="{F4BDB5C1-9F30-9B91-829B-26BCEEB393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14400" y="1303185"/>
            <a:ext cx="320040" cy="320040"/>
          </a:xfrm>
          <a:prstGeom prst="rect">
            <a:avLst/>
          </a:prstGeom>
        </p:spPr>
      </p:pic>
      <p:sp>
        <p:nvSpPr>
          <p:cNvPr id="10" name="Rectangle 9">
            <a:extLst>
              <a:ext uri="{FF2B5EF4-FFF2-40B4-BE49-F238E27FC236}">
                <a16:creationId xmlns:a16="http://schemas.microsoft.com/office/drawing/2014/main" id="{DA7E76A7-F057-6EFB-6857-4BC31FBF330C}"/>
              </a:ext>
              <a:ext uri="{C183D7F6-B498-43B3-948B-1728B52AA6E4}">
                <adec:decorative xmlns:adec="http://schemas.microsoft.com/office/drawing/2017/decorative" val="1"/>
              </a:ext>
            </a:extLst>
          </p:cNvPr>
          <p:cNvSpPr/>
          <p:nvPr userDrawn="1"/>
        </p:nvSpPr>
        <p:spPr>
          <a:xfrm>
            <a:off x="923925" y="3595586"/>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B902"/>
              </a:solidFill>
            </a:endParaRPr>
          </a:p>
        </p:txBody>
      </p:sp>
      <p:pic>
        <p:nvPicPr>
          <p:cNvPr id="2" name="Microsoft Logo">
            <a:extLst>
              <a:ext uri="{FF2B5EF4-FFF2-40B4-BE49-F238E27FC236}">
                <a16:creationId xmlns:a16="http://schemas.microsoft.com/office/drawing/2014/main" id="{EFC6F9A1-EB08-D6C8-D525-FEE541E84C97}"/>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281362765"/>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_Only_graphic_Dark">
    <p:spTree>
      <p:nvGrpSpPr>
        <p:cNvPr id="1" name=""/>
        <p:cNvGrpSpPr/>
        <p:nvPr/>
      </p:nvGrpSpPr>
      <p:grpSpPr>
        <a:xfrm>
          <a:off x="0" y="0"/>
          <a:ext cx="0" cy="0"/>
          <a:chOff x="0" y="0"/>
          <a:chExt cx="0" cy="0"/>
        </a:xfrm>
      </p:grpSpPr>
      <p:sp>
        <p:nvSpPr>
          <p:cNvPr id="26" name="Title 1">
            <a:extLst>
              <a:ext uri="{FF2B5EF4-FFF2-40B4-BE49-F238E27FC236}">
                <a16:creationId xmlns:a16="http://schemas.microsoft.com/office/drawing/2014/main" id="{0A2EE187-4506-A44F-912E-34A144A3A135}"/>
              </a:ext>
            </a:extLst>
          </p:cNvPr>
          <p:cNvSpPr>
            <a:spLocks noGrp="1"/>
          </p:cNvSpPr>
          <p:nvPr>
            <p:ph type="title" hasCustomPrompt="1"/>
          </p:nvPr>
        </p:nvSpPr>
        <p:spPr>
          <a:xfrm>
            <a:off x="457200" y="1123122"/>
            <a:ext cx="11277600" cy="567566"/>
          </a:xfrm>
        </p:spPr>
        <p:txBody>
          <a:bodyPr/>
          <a:lstStyle/>
          <a:p>
            <a:r>
              <a:rPr lang="en-US"/>
              <a:t>We value your feedback</a:t>
            </a:r>
          </a:p>
        </p:txBody>
      </p:sp>
      <p:sp>
        <p:nvSpPr>
          <p:cNvPr id="10" name="Date Placeholder 9">
            <a:extLst>
              <a:ext uri="{FF2B5EF4-FFF2-40B4-BE49-F238E27FC236}">
                <a16:creationId xmlns:a16="http://schemas.microsoft.com/office/drawing/2014/main" id="{AFD50A04-76D8-DA45-B68D-44E790AE3346}"/>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3/15/2025</a:t>
            </a:fld>
            <a:endParaRPr lang="en-US"/>
          </a:p>
        </p:txBody>
      </p:sp>
      <p:pic>
        <p:nvPicPr>
          <p:cNvPr id="2" name="Picture 1" descr="Logo, company name&#10;&#10;Description automatically generated">
            <a:extLst>
              <a:ext uri="{FF2B5EF4-FFF2-40B4-BE49-F238E27FC236}">
                <a16:creationId xmlns:a16="http://schemas.microsoft.com/office/drawing/2014/main" id="{5BD7E65E-BA07-5965-885F-1088996689B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55542" y="3302414"/>
            <a:ext cx="6858000" cy="6858000"/>
          </a:xfrm>
          <a:prstGeom prst="rect">
            <a:avLst/>
          </a:prstGeom>
        </p:spPr>
      </p:pic>
      <p:pic>
        <p:nvPicPr>
          <p:cNvPr id="3" name="Microsoft Logo">
            <a:extLst>
              <a:ext uri="{FF2B5EF4-FFF2-40B4-BE49-F238E27FC236}">
                <a16:creationId xmlns:a16="http://schemas.microsoft.com/office/drawing/2014/main" id="{453FF2B5-8F08-39AC-09FD-55F39BF22129}"/>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601734482"/>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Speaker Bio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9D84-1874-0443-88E6-E38867CBD286}"/>
              </a:ext>
            </a:extLst>
          </p:cNvPr>
          <p:cNvSpPr>
            <a:spLocks noGrp="1"/>
          </p:cNvSpPr>
          <p:nvPr>
            <p:ph type="title" hasCustomPrompt="1"/>
          </p:nvPr>
        </p:nvSpPr>
        <p:spPr/>
        <p:txBody>
          <a:bodyPr/>
          <a:lstStyle/>
          <a:p>
            <a:r>
              <a:rPr lang="en-US"/>
              <a:t>Speaker Bio</a:t>
            </a:r>
          </a:p>
        </p:txBody>
      </p:sp>
      <p:sp>
        <p:nvSpPr>
          <p:cNvPr id="5" name="Picture Placeholder 4">
            <a:extLst>
              <a:ext uri="{FF2B5EF4-FFF2-40B4-BE49-F238E27FC236}">
                <a16:creationId xmlns:a16="http://schemas.microsoft.com/office/drawing/2014/main" id="{D9C3172E-CA55-E647-8089-04851C834DE5}"/>
              </a:ext>
            </a:extLst>
          </p:cNvPr>
          <p:cNvSpPr>
            <a:spLocks noGrp="1"/>
          </p:cNvSpPr>
          <p:nvPr>
            <p:ph type="pic" sz="quarter" idx="10"/>
          </p:nvPr>
        </p:nvSpPr>
        <p:spPr>
          <a:xfrm>
            <a:off x="1885171" y="2364486"/>
            <a:ext cx="3146425" cy="3146425"/>
          </a:xfrm>
          <a:prstGeom prst="ellipse">
            <a:avLst/>
          </a:prstGeom>
        </p:spPr>
        <p:txBody>
          <a:bodyPr/>
          <a:lstStyle>
            <a:lvl1pPr>
              <a:defRPr>
                <a:noFill/>
              </a:defRPr>
            </a:lvl1pPr>
          </a:lstStyle>
          <a:p>
            <a:endParaRPr lang="en-US"/>
          </a:p>
        </p:txBody>
      </p:sp>
      <p:sp>
        <p:nvSpPr>
          <p:cNvPr id="3" name="Date Placeholder 2">
            <a:extLst>
              <a:ext uri="{FF2B5EF4-FFF2-40B4-BE49-F238E27FC236}">
                <a16:creationId xmlns:a16="http://schemas.microsoft.com/office/drawing/2014/main" id="{676AAB96-4FAF-41A9-B7AF-D5978206095D}"/>
              </a:ext>
              <a:ext uri="{C183D7F6-B498-43B3-948B-1728B52AA6E4}">
                <adec:decorative xmlns:adec="http://schemas.microsoft.com/office/drawing/2017/decorative" val="1"/>
              </a:ext>
            </a:extLst>
          </p:cNvPr>
          <p:cNvSpPr>
            <a:spLocks noGrp="1"/>
          </p:cNvSpPr>
          <p:nvPr>
            <p:ph type="dt" sz="half" idx="15"/>
          </p:nvPr>
        </p:nvSpPr>
        <p:spPr/>
        <p:txBody>
          <a:bodyPr/>
          <a:lstStyle/>
          <a:p>
            <a:fld id="{1E5358D1-79CF-DE4F-A686-B9E8FC8A73FF}" type="datetimeFigureOut">
              <a:rPr lang="en-US" smtClean="0"/>
              <a:pPr/>
              <a:t>3/15/2025</a:t>
            </a:fld>
            <a:endParaRPr lang="en-US"/>
          </a:p>
        </p:txBody>
      </p:sp>
      <p:pic>
        <p:nvPicPr>
          <p:cNvPr id="4" name="Picture 3" descr="Logo&#10;&#10;Description automatically generated with medium confidence">
            <a:extLst>
              <a:ext uri="{FF2B5EF4-FFF2-40B4-BE49-F238E27FC236}">
                <a16:creationId xmlns:a16="http://schemas.microsoft.com/office/drawing/2014/main" id="{D60D4974-3946-E2DF-367B-720F8AD8C02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73553" y="4235505"/>
            <a:ext cx="2881440" cy="2881440"/>
          </a:xfrm>
          <a:prstGeom prst="rect">
            <a:avLst/>
          </a:prstGeom>
        </p:spPr>
      </p:pic>
      <p:pic>
        <p:nvPicPr>
          <p:cNvPr id="6" name="Microsoft Logo">
            <a:extLst>
              <a:ext uri="{FF2B5EF4-FFF2-40B4-BE49-F238E27FC236}">
                <a16:creationId xmlns:a16="http://schemas.microsoft.com/office/drawing/2014/main" id="{B37F9C5D-D6A1-E8D0-0A97-508D5E5BCBEF}"/>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
        <p:nvSpPr>
          <p:cNvPr id="7" name="Text Placeholder 12">
            <a:extLst>
              <a:ext uri="{FF2B5EF4-FFF2-40B4-BE49-F238E27FC236}">
                <a16:creationId xmlns:a16="http://schemas.microsoft.com/office/drawing/2014/main" id="{D31DE830-E1BE-24F7-6D20-8526112742A9}"/>
              </a:ext>
            </a:extLst>
          </p:cNvPr>
          <p:cNvSpPr>
            <a:spLocks noGrp="1"/>
          </p:cNvSpPr>
          <p:nvPr>
            <p:ph type="body" sz="quarter" idx="16"/>
          </p:nvPr>
        </p:nvSpPr>
        <p:spPr>
          <a:xfrm>
            <a:off x="5810859" y="2949833"/>
            <a:ext cx="3740908" cy="561976"/>
          </a:xfrm>
        </p:spPr>
        <p:txBody>
          <a:bodyPr>
            <a:noAutofit/>
          </a:bodyPr>
          <a:lstStyle>
            <a:lvl1pPr marL="0" indent="0">
              <a:buNone/>
              <a:defRPr sz="2000" b="1" i="0">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8" name="Text Placeholder 12">
            <a:extLst>
              <a:ext uri="{FF2B5EF4-FFF2-40B4-BE49-F238E27FC236}">
                <a16:creationId xmlns:a16="http://schemas.microsoft.com/office/drawing/2014/main" id="{C1E90390-9DF7-9F8F-5B06-5E564CD072BD}"/>
              </a:ext>
            </a:extLst>
          </p:cNvPr>
          <p:cNvSpPr>
            <a:spLocks noGrp="1"/>
          </p:cNvSpPr>
          <p:nvPr>
            <p:ph type="body" sz="quarter" idx="17"/>
          </p:nvPr>
        </p:nvSpPr>
        <p:spPr>
          <a:xfrm>
            <a:off x="5810859" y="3511809"/>
            <a:ext cx="3740908" cy="430079"/>
          </a:xfrm>
        </p:spPr>
        <p:txBody>
          <a:bodyPr>
            <a:noAutofit/>
          </a:bodyPr>
          <a:lstStyle>
            <a:lvl1pPr marL="0" indent="0">
              <a:buNone/>
              <a:defRPr sz="14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9" name="Decorative - Dash">
            <a:extLst>
              <a:ext uri="{FF2B5EF4-FFF2-40B4-BE49-F238E27FC236}">
                <a16:creationId xmlns:a16="http://schemas.microsoft.com/office/drawing/2014/main" id="{9497BC14-4DB8-D12A-7C7F-E2FA0609F236}"/>
              </a:ext>
              <a:ext uri="{C183D7F6-B498-43B3-948B-1728B52AA6E4}">
                <adec:decorative xmlns:adec="http://schemas.microsoft.com/office/drawing/2017/decorative" val="1"/>
              </a:ext>
            </a:extLst>
          </p:cNvPr>
          <p:cNvSpPr/>
          <p:nvPr userDrawn="1"/>
        </p:nvSpPr>
        <p:spPr>
          <a:xfrm>
            <a:off x="5922882" y="4090822"/>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B902"/>
              </a:solidFill>
            </a:endParaRPr>
          </a:p>
        </p:txBody>
      </p:sp>
      <p:sp>
        <p:nvSpPr>
          <p:cNvPr id="10" name="Text Placeholder 12">
            <a:extLst>
              <a:ext uri="{FF2B5EF4-FFF2-40B4-BE49-F238E27FC236}">
                <a16:creationId xmlns:a16="http://schemas.microsoft.com/office/drawing/2014/main" id="{097A3ADB-1671-1F9A-064D-F2DF9D8877D2}"/>
              </a:ext>
            </a:extLst>
          </p:cNvPr>
          <p:cNvSpPr>
            <a:spLocks noGrp="1"/>
          </p:cNvSpPr>
          <p:nvPr>
            <p:ph type="body" sz="quarter" idx="18"/>
          </p:nvPr>
        </p:nvSpPr>
        <p:spPr>
          <a:xfrm>
            <a:off x="5810859" y="4289731"/>
            <a:ext cx="3740908" cy="430079"/>
          </a:xfrm>
        </p:spPr>
        <p:txBody>
          <a:bodyPr>
            <a:noAutofit/>
          </a:bodyPr>
          <a:lstStyle>
            <a:lvl1pPr marL="0" indent="0">
              <a:buNone/>
              <a:defRPr sz="14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1" name="Text Placeholder 12">
            <a:extLst>
              <a:ext uri="{FF2B5EF4-FFF2-40B4-BE49-F238E27FC236}">
                <a16:creationId xmlns:a16="http://schemas.microsoft.com/office/drawing/2014/main" id="{6C07FAED-0199-AB94-8A69-1DF5DBF599BE}"/>
              </a:ext>
            </a:extLst>
          </p:cNvPr>
          <p:cNvSpPr>
            <a:spLocks noGrp="1"/>
          </p:cNvSpPr>
          <p:nvPr>
            <p:ph type="body" sz="quarter" idx="19"/>
          </p:nvPr>
        </p:nvSpPr>
        <p:spPr>
          <a:xfrm>
            <a:off x="5810859" y="5987002"/>
            <a:ext cx="3740908" cy="365126"/>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Tree>
    <p:extLst>
      <p:ext uri="{BB962C8B-B14F-4D97-AF65-F5344CB8AC3E}">
        <p14:creationId xmlns:p14="http://schemas.microsoft.com/office/powerpoint/2010/main" val="1283698016"/>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2 Speaker Bio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9D84-1874-0443-88E6-E38867CBD286}"/>
              </a:ext>
            </a:extLst>
          </p:cNvPr>
          <p:cNvSpPr>
            <a:spLocks noGrp="1"/>
          </p:cNvSpPr>
          <p:nvPr>
            <p:ph type="title" hasCustomPrompt="1"/>
          </p:nvPr>
        </p:nvSpPr>
        <p:spPr/>
        <p:txBody>
          <a:bodyPr/>
          <a:lstStyle/>
          <a:p>
            <a:r>
              <a:rPr lang="en-US"/>
              <a:t>Speaker Bio</a:t>
            </a:r>
          </a:p>
        </p:txBody>
      </p:sp>
      <p:sp>
        <p:nvSpPr>
          <p:cNvPr id="3" name="Date Placeholder 2">
            <a:extLst>
              <a:ext uri="{FF2B5EF4-FFF2-40B4-BE49-F238E27FC236}">
                <a16:creationId xmlns:a16="http://schemas.microsoft.com/office/drawing/2014/main" id="{676AAB96-4FAF-41A9-B7AF-D5978206095D}"/>
              </a:ext>
              <a:ext uri="{C183D7F6-B498-43B3-948B-1728B52AA6E4}">
                <adec:decorative xmlns:adec="http://schemas.microsoft.com/office/drawing/2017/decorative" val="1"/>
              </a:ext>
            </a:extLst>
          </p:cNvPr>
          <p:cNvSpPr>
            <a:spLocks noGrp="1"/>
          </p:cNvSpPr>
          <p:nvPr>
            <p:ph type="dt" sz="half" idx="15"/>
          </p:nvPr>
        </p:nvSpPr>
        <p:spPr/>
        <p:txBody>
          <a:bodyPr/>
          <a:lstStyle/>
          <a:p>
            <a:fld id="{1E5358D1-79CF-DE4F-A686-B9E8FC8A73FF}" type="datetimeFigureOut">
              <a:rPr lang="en-US" smtClean="0"/>
              <a:pPr/>
              <a:t>3/15/2025</a:t>
            </a:fld>
            <a:endParaRPr lang="en-US"/>
          </a:p>
        </p:txBody>
      </p:sp>
      <p:pic>
        <p:nvPicPr>
          <p:cNvPr id="4" name="Picture 3" descr="Logo&#10;&#10;Description automatically generated with medium confidence">
            <a:extLst>
              <a:ext uri="{FF2B5EF4-FFF2-40B4-BE49-F238E27FC236}">
                <a16:creationId xmlns:a16="http://schemas.microsoft.com/office/drawing/2014/main" id="{D60D4974-3946-E2DF-367B-720F8AD8C02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73553" y="4235505"/>
            <a:ext cx="2881440" cy="2881440"/>
          </a:xfrm>
          <a:prstGeom prst="rect">
            <a:avLst/>
          </a:prstGeom>
        </p:spPr>
      </p:pic>
      <p:sp>
        <p:nvSpPr>
          <p:cNvPr id="6" name="Picture Placeholder 4">
            <a:extLst>
              <a:ext uri="{FF2B5EF4-FFF2-40B4-BE49-F238E27FC236}">
                <a16:creationId xmlns:a16="http://schemas.microsoft.com/office/drawing/2014/main" id="{D4F35D7C-BA8A-C640-0366-D2617378CDA5}"/>
              </a:ext>
            </a:extLst>
          </p:cNvPr>
          <p:cNvSpPr>
            <a:spLocks noGrp="1"/>
          </p:cNvSpPr>
          <p:nvPr>
            <p:ph type="pic" sz="quarter" idx="10" hasCustomPrompt="1"/>
          </p:nvPr>
        </p:nvSpPr>
        <p:spPr>
          <a:xfrm>
            <a:off x="2136231" y="2009047"/>
            <a:ext cx="2119439" cy="2119439"/>
          </a:xfrm>
          <a:prstGeom prst="ellipse">
            <a:avLst/>
          </a:prstGeom>
        </p:spPr>
        <p:txBody>
          <a:bodyPr/>
          <a:lstStyle>
            <a:lvl1pPr marL="0" indent="0">
              <a:buNone/>
              <a:defRPr>
                <a:noFill/>
              </a:defRPr>
            </a:lvl1pPr>
          </a:lstStyle>
          <a:p>
            <a:r>
              <a:rPr lang="en-US"/>
              <a:t>v</a:t>
            </a:r>
          </a:p>
        </p:txBody>
      </p:sp>
      <p:sp>
        <p:nvSpPr>
          <p:cNvPr id="15" name="Picture Placeholder 4">
            <a:extLst>
              <a:ext uri="{FF2B5EF4-FFF2-40B4-BE49-F238E27FC236}">
                <a16:creationId xmlns:a16="http://schemas.microsoft.com/office/drawing/2014/main" id="{706BA299-34AE-DAD4-60C7-3ADB51D469A7}"/>
              </a:ext>
            </a:extLst>
          </p:cNvPr>
          <p:cNvSpPr>
            <a:spLocks noGrp="1"/>
          </p:cNvSpPr>
          <p:nvPr>
            <p:ph type="pic" sz="quarter" idx="16" hasCustomPrompt="1"/>
          </p:nvPr>
        </p:nvSpPr>
        <p:spPr>
          <a:xfrm>
            <a:off x="6573760" y="2009047"/>
            <a:ext cx="2119439" cy="2119439"/>
          </a:xfrm>
          <a:prstGeom prst="ellipse">
            <a:avLst/>
          </a:prstGeom>
        </p:spPr>
        <p:txBody>
          <a:bodyPr/>
          <a:lstStyle>
            <a:lvl1pPr marL="0" indent="0">
              <a:buNone/>
              <a:defRPr>
                <a:noFill/>
              </a:defRPr>
            </a:lvl1pPr>
          </a:lstStyle>
          <a:p>
            <a:r>
              <a:rPr lang="en-US"/>
              <a:t>v</a:t>
            </a:r>
          </a:p>
        </p:txBody>
      </p:sp>
      <p:pic>
        <p:nvPicPr>
          <p:cNvPr id="5" name="Microsoft Logo">
            <a:extLst>
              <a:ext uri="{FF2B5EF4-FFF2-40B4-BE49-F238E27FC236}">
                <a16:creationId xmlns:a16="http://schemas.microsoft.com/office/drawing/2014/main" id="{BA69FF9A-45CB-6F42-A982-1461145BCF5E}"/>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
        <p:nvSpPr>
          <p:cNvPr id="8" name="Text Placeholder 12">
            <a:extLst>
              <a:ext uri="{FF2B5EF4-FFF2-40B4-BE49-F238E27FC236}">
                <a16:creationId xmlns:a16="http://schemas.microsoft.com/office/drawing/2014/main" id="{C826CA37-0B6D-FA4F-DCD0-285F07F40601}"/>
              </a:ext>
            </a:extLst>
          </p:cNvPr>
          <p:cNvSpPr>
            <a:spLocks noGrp="1"/>
          </p:cNvSpPr>
          <p:nvPr>
            <p:ph type="body" sz="quarter" idx="17"/>
          </p:nvPr>
        </p:nvSpPr>
        <p:spPr>
          <a:xfrm>
            <a:off x="2207351" y="4299388"/>
            <a:ext cx="3740908" cy="469922"/>
          </a:xfrm>
        </p:spPr>
        <p:txBody>
          <a:bodyPr>
            <a:noAutofit/>
          </a:bodyPr>
          <a:lstStyle>
            <a:lvl1pPr marL="0" indent="0">
              <a:buNone/>
              <a:defRPr sz="1600" b="1" i="0">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9" name="Text Placeholder 12">
            <a:extLst>
              <a:ext uri="{FF2B5EF4-FFF2-40B4-BE49-F238E27FC236}">
                <a16:creationId xmlns:a16="http://schemas.microsoft.com/office/drawing/2014/main" id="{7DBBC222-1805-A8B4-8EC1-5E412FA1B2FD}"/>
              </a:ext>
            </a:extLst>
          </p:cNvPr>
          <p:cNvSpPr>
            <a:spLocks noGrp="1"/>
          </p:cNvSpPr>
          <p:nvPr>
            <p:ph type="body" sz="quarter" idx="18"/>
          </p:nvPr>
        </p:nvSpPr>
        <p:spPr>
          <a:xfrm>
            <a:off x="2207351" y="4767739"/>
            <a:ext cx="3740908" cy="392948"/>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0" name="Text Placeholder 12">
            <a:extLst>
              <a:ext uri="{FF2B5EF4-FFF2-40B4-BE49-F238E27FC236}">
                <a16:creationId xmlns:a16="http://schemas.microsoft.com/office/drawing/2014/main" id="{44088161-6539-67C4-4B60-1D2B57626B28}"/>
              </a:ext>
            </a:extLst>
          </p:cNvPr>
          <p:cNvSpPr>
            <a:spLocks noGrp="1"/>
          </p:cNvSpPr>
          <p:nvPr>
            <p:ph type="body" sz="quarter" idx="19"/>
          </p:nvPr>
        </p:nvSpPr>
        <p:spPr>
          <a:xfrm>
            <a:off x="2207351" y="5370540"/>
            <a:ext cx="3740908" cy="392948"/>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1" name="Text Placeholder 12">
            <a:extLst>
              <a:ext uri="{FF2B5EF4-FFF2-40B4-BE49-F238E27FC236}">
                <a16:creationId xmlns:a16="http://schemas.microsoft.com/office/drawing/2014/main" id="{7FF48CCF-94C1-A697-8C7D-BB1CA597CDAC}"/>
              </a:ext>
            </a:extLst>
          </p:cNvPr>
          <p:cNvSpPr>
            <a:spLocks noGrp="1"/>
          </p:cNvSpPr>
          <p:nvPr>
            <p:ph type="body" sz="quarter" idx="20"/>
          </p:nvPr>
        </p:nvSpPr>
        <p:spPr>
          <a:xfrm>
            <a:off x="2207351" y="5973341"/>
            <a:ext cx="3740908" cy="392948"/>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3" name="Text Placeholder 12">
            <a:extLst>
              <a:ext uri="{FF2B5EF4-FFF2-40B4-BE49-F238E27FC236}">
                <a16:creationId xmlns:a16="http://schemas.microsoft.com/office/drawing/2014/main" id="{98688335-65AB-ED7B-3D12-DED42780E91D}"/>
              </a:ext>
            </a:extLst>
          </p:cNvPr>
          <p:cNvSpPr>
            <a:spLocks noGrp="1"/>
          </p:cNvSpPr>
          <p:nvPr>
            <p:ph type="body" sz="quarter" idx="21"/>
          </p:nvPr>
        </p:nvSpPr>
        <p:spPr>
          <a:xfrm>
            <a:off x="6552605" y="4299388"/>
            <a:ext cx="3740908" cy="469922"/>
          </a:xfrm>
        </p:spPr>
        <p:txBody>
          <a:bodyPr>
            <a:noAutofit/>
          </a:bodyPr>
          <a:lstStyle>
            <a:lvl1pPr marL="0" indent="0">
              <a:buNone/>
              <a:defRPr sz="1600" b="1" i="0">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4" name="Text Placeholder 12">
            <a:extLst>
              <a:ext uri="{FF2B5EF4-FFF2-40B4-BE49-F238E27FC236}">
                <a16:creationId xmlns:a16="http://schemas.microsoft.com/office/drawing/2014/main" id="{EB722447-B1A1-F59B-AE66-A28001AAA07D}"/>
              </a:ext>
            </a:extLst>
          </p:cNvPr>
          <p:cNvSpPr>
            <a:spLocks noGrp="1"/>
          </p:cNvSpPr>
          <p:nvPr>
            <p:ph type="body" sz="quarter" idx="22"/>
          </p:nvPr>
        </p:nvSpPr>
        <p:spPr>
          <a:xfrm>
            <a:off x="6552605" y="4767739"/>
            <a:ext cx="3740908" cy="392948"/>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6" name="Text Placeholder 12">
            <a:extLst>
              <a:ext uri="{FF2B5EF4-FFF2-40B4-BE49-F238E27FC236}">
                <a16:creationId xmlns:a16="http://schemas.microsoft.com/office/drawing/2014/main" id="{27FD32A5-A318-0B2A-8B94-1CDA22EE6965}"/>
              </a:ext>
            </a:extLst>
          </p:cNvPr>
          <p:cNvSpPr>
            <a:spLocks noGrp="1"/>
          </p:cNvSpPr>
          <p:nvPr>
            <p:ph type="body" sz="quarter" idx="23"/>
          </p:nvPr>
        </p:nvSpPr>
        <p:spPr>
          <a:xfrm>
            <a:off x="6552605" y="5370540"/>
            <a:ext cx="3740908" cy="392948"/>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7" name="Text Placeholder 12">
            <a:extLst>
              <a:ext uri="{FF2B5EF4-FFF2-40B4-BE49-F238E27FC236}">
                <a16:creationId xmlns:a16="http://schemas.microsoft.com/office/drawing/2014/main" id="{38EDA306-0D37-0766-F562-19FAE2A48B92}"/>
              </a:ext>
            </a:extLst>
          </p:cNvPr>
          <p:cNvSpPr>
            <a:spLocks noGrp="1"/>
          </p:cNvSpPr>
          <p:nvPr>
            <p:ph type="body" sz="quarter" idx="24"/>
          </p:nvPr>
        </p:nvSpPr>
        <p:spPr>
          <a:xfrm>
            <a:off x="6552605" y="5973341"/>
            <a:ext cx="3740908" cy="392948"/>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8" name="Decorative - Dash">
            <a:extLst>
              <a:ext uri="{FF2B5EF4-FFF2-40B4-BE49-F238E27FC236}">
                <a16:creationId xmlns:a16="http://schemas.microsoft.com/office/drawing/2014/main" id="{FE4613D0-95C0-7459-9ADA-CEB7A106938B}"/>
              </a:ext>
              <a:ext uri="{C183D7F6-B498-43B3-948B-1728B52AA6E4}">
                <adec:decorative xmlns:adec="http://schemas.microsoft.com/office/drawing/2017/decorative" val="1"/>
              </a:ext>
            </a:extLst>
          </p:cNvPr>
          <p:cNvSpPr/>
          <p:nvPr userDrawn="1"/>
        </p:nvSpPr>
        <p:spPr>
          <a:xfrm>
            <a:off x="2320748" y="5248956"/>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B902"/>
              </a:solidFill>
            </a:endParaRPr>
          </a:p>
        </p:txBody>
      </p:sp>
      <p:sp>
        <p:nvSpPr>
          <p:cNvPr id="19" name="Decorative - Dash">
            <a:extLst>
              <a:ext uri="{FF2B5EF4-FFF2-40B4-BE49-F238E27FC236}">
                <a16:creationId xmlns:a16="http://schemas.microsoft.com/office/drawing/2014/main" id="{2049C77D-0CBE-C457-7F6A-D99DD6F5BAAC}"/>
              </a:ext>
              <a:ext uri="{C183D7F6-B498-43B3-948B-1728B52AA6E4}">
                <adec:decorative xmlns:adec="http://schemas.microsoft.com/office/drawing/2017/decorative" val="1"/>
              </a:ext>
            </a:extLst>
          </p:cNvPr>
          <p:cNvSpPr/>
          <p:nvPr userDrawn="1"/>
        </p:nvSpPr>
        <p:spPr>
          <a:xfrm>
            <a:off x="6654851" y="5248956"/>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B902"/>
              </a:solidFill>
            </a:endParaRPr>
          </a:p>
        </p:txBody>
      </p:sp>
    </p:spTree>
    <p:extLst>
      <p:ext uri="{BB962C8B-B14F-4D97-AF65-F5344CB8AC3E}">
        <p14:creationId xmlns:p14="http://schemas.microsoft.com/office/powerpoint/2010/main" val="2510674984"/>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3 Speaker Bio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9D84-1874-0443-88E6-E38867CBD286}"/>
              </a:ext>
            </a:extLst>
          </p:cNvPr>
          <p:cNvSpPr>
            <a:spLocks noGrp="1"/>
          </p:cNvSpPr>
          <p:nvPr>
            <p:ph type="title" hasCustomPrompt="1"/>
          </p:nvPr>
        </p:nvSpPr>
        <p:spPr/>
        <p:txBody>
          <a:bodyPr/>
          <a:lstStyle/>
          <a:p>
            <a:r>
              <a:rPr lang="en-US"/>
              <a:t>Speaker Bio</a:t>
            </a:r>
          </a:p>
        </p:txBody>
      </p:sp>
      <p:sp>
        <p:nvSpPr>
          <p:cNvPr id="3" name="Date Placeholder 2">
            <a:extLst>
              <a:ext uri="{FF2B5EF4-FFF2-40B4-BE49-F238E27FC236}">
                <a16:creationId xmlns:a16="http://schemas.microsoft.com/office/drawing/2014/main" id="{676AAB96-4FAF-41A9-B7AF-D5978206095D}"/>
              </a:ext>
              <a:ext uri="{C183D7F6-B498-43B3-948B-1728B52AA6E4}">
                <adec:decorative xmlns:adec="http://schemas.microsoft.com/office/drawing/2017/decorative" val="1"/>
              </a:ext>
            </a:extLst>
          </p:cNvPr>
          <p:cNvSpPr>
            <a:spLocks noGrp="1"/>
          </p:cNvSpPr>
          <p:nvPr>
            <p:ph type="dt" sz="half" idx="15"/>
          </p:nvPr>
        </p:nvSpPr>
        <p:spPr/>
        <p:txBody>
          <a:bodyPr/>
          <a:lstStyle/>
          <a:p>
            <a:fld id="{1E5358D1-79CF-DE4F-A686-B9E8FC8A73FF}" type="datetimeFigureOut">
              <a:rPr lang="en-US" smtClean="0"/>
              <a:pPr/>
              <a:t>3/15/2025</a:t>
            </a:fld>
            <a:endParaRPr lang="en-US"/>
          </a:p>
        </p:txBody>
      </p:sp>
      <p:pic>
        <p:nvPicPr>
          <p:cNvPr id="4" name="Picture 3" descr="Logo&#10;&#10;Description automatically generated with medium confidence">
            <a:extLst>
              <a:ext uri="{FF2B5EF4-FFF2-40B4-BE49-F238E27FC236}">
                <a16:creationId xmlns:a16="http://schemas.microsoft.com/office/drawing/2014/main" id="{D60D4974-3946-E2DF-367B-720F8AD8C02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73553" y="4235505"/>
            <a:ext cx="2881440" cy="2881440"/>
          </a:xfrm>
          <a:prstGeom prst="rect">
            <a:avLst/>
          </a:prstGeom>
        </p:spPr>
      </p:pic>
      <p:sp>
        <p:nvSpPr>
          <p:cNvPr id="6" name="Picture Placeholder 4">
            <a:extLst>
              <a:ext uri="{FF2B5EF4-FFF2-40B4-BE49-F238E27FC236}">
                <a16:creationId xmlns:a16="http://schemas.microsoft.com/office/drawing/2014/main" id="{95A92F27-BAD9-4E97-4B8D-E77B14533329}"/>
              </a:ext>
            </a:extLst>
          </p:cNvPr>
          <p:cNvSpPr>
            <a:spLocks noGrp="1"/>
          </p:cNvSpPr>
          <p:nvPr>
            <p:ph type="pic" sz="quarter" idx="10" hasCustomPrompt="1"/>
          </p:nvPr>
        </p:nvSpPr>
        <p:spPr>
          <a:xfrm>
            <a:off x="508455" y="2009048"/>
            <a:ext cx="1920070" cy="1920070"/>
          </a:xfrm>
          <a:prstGeom prst="ellipse">
            <a:avLst/>
          </a:prstGeom>
        </p:spPr>
        <p:txBody>
          <a:bodyPr/>
          <a:lstStyle>
            <a:lvl1pPr marL="0" indent="0">
              <a:buNone/>
              <a:defRPr>
                <a:noFill/>
              </a:defRPr>
            </a:lvl1pPr>
          </a:lstStyle>
          <a:p>
            <a:r>
              <a:rPr lang="en-US"/>
              <a:t>v</a:t>
            </a:r>
          </a:p>
        </p:txBody>
      </p:sp>
      <p:sp>
        <p:nvSpPr>
          <p:cNvPr id="15" name="Picture Placeholder 4">
            <a:extLst>
              <a:ext uri="{FF2B5EF4-FFF2-40B4-BE49-F238E27FC236}">
                <a16:creationId xmlns:a16="http://schemas.microsoft.com/office/drawing/2014/main" id="{0255D372-0FF9-9CDF-2913-AE2622291206}"/>
              </a:ext>
            </a:extLst>
          </p:cNvPr>
          <p:cNvSpPr>
            <a:spLocks noGrp="1"/>
          </p:cNvSpPr>
          <p:nvPr>
            <p:ph type="pic" sz="quarter" idx="16" hasCustomPrompt="1"/>
          </p:nvPr>
        </p:nvSpPr>
        <p:spPr>
          <a:xfrm>
            <a:off x="4430513" y="2009048"/>
            <a:ext cx="1920070" cy="1920070"/>
          </a:xfrm>
          <a:prstGeom prst="ellipse">
            <a:avLst/>
          </a:prstGeom>
        </p:spPr>
        <p:txBody>
          <a:bodyPr/>
          <a:lstStyle>
            <a:lvl1pPr marL="0" indent="0">
              <a:buNone/>
              <a:defRPr>
                <a:noFill/>
              </a:defRPr>
            </a:lvl1pPr>
          </a:lstStyle>
          <a:p>
            <a:r>
              <a:rPr lang="en-US"/>
              <a:t>v</a:t>
            </a:r>
          </a:p>
        </p:txBody>
      </p:sp>
      <p:sp>
        <p:nvSpPr>
          <p:cNvPr id="23" name="Picture Placeholder 4">
            <a:extLst>
              <a:ext uri="{FF2B5EF4-FFF2-40B4-BE49-F238E27FC236}">
                <a16:creationId xmlns:a16="http://schemas.microsoft.com/office/drawing/2014/main" id="{8A43BF68-F95A-4072-77E8-15CE0ABA0A41}"/>
              </a:ext>
            </a:extLst>
          </p:cNvPr>
          <p:cNvSpPr>
            <a:spLocks noGrp="1"/>
          </p:cNvSpPr>
          <p:nvPr>
            <p:ph type="pic" sz="quarter" idx="21" hasCustomPrompt="1"/>
          </p:nvPr>
        </p:nvSpPr>
        <p:spPr>
          <a:xfrm>
            <a:off x="8352572" y="2009048"/>
            <a:ext cx="1920070" cy="1920070"/>
          </a:xfrm>
          <a:prstGeom prst="ellipse">
            <a:avLst/>
          </a:prstGeom>
        </p:spPr>
        <p:txBody>
          <a:bodyPr/>
          <a:lstStyle>
            <a:lvl1pPr marL="0" indent="0">
              <a:buNone/>
              <a:defRPr>
                <a:noFill/>
              </a:defRPr>
            </a:lvl1pPr>
          </a:lstStyle>
          <a:p>
            <a:r>
              <a:rPr lang="en-US"/>
              <a:t>v</a:t>
            </a:r>
          </a:p>
        </p:txBody>
      </p:sp>
      <p:pic>
        <p:nvPicPr>
          <p:cNvPr id="5" name="Microsoft Logo">
            <a:extLst>
              <a:ext uri="{FF2B5EF4-FFF2-40B4-BE49-F238E27FC236}">
                <a16:creationId xmlns:a16="http://schemas.microsoft.com/office/drawing/2014/main" id="{290D43BD-5C03-7DC7-DC77-FA899C3AD516}"/>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
        <p:nvSpPr>
          <p:cNvPr id="7" name="Decorative - Dash">
            <a:extLst>
              <a:ext uri="{FF2B5EF4-FFF2-40B4-BE49-F238E27FC236}">
                <a16:creationId xmlns:a16="http://schemas.microsoft.com/office/drawing/2014/main" id="{F56C3EAD-14E4-8220-1244-CC433C3CB2EE}"/>
              </a:ext>
              <a:ext uri="{C183D7F6-B498-43B3-948B-1728B52AA6E4}">
                <adec:decorative xmlns:adec="http://schemas.microsoft.com/office/drawing/2017/decorative" val="1"/>
              </a:ext>
            </a:extLst>
          </p:cNvPr>
          <p:cNvSpPr/>
          <p:nvPr userDrawn="1"/>
        </p:nvSpPr>
        <p:spPr>
          <a:xfrm>
            <a:off x="570598" y="5234774"/>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8" name="Text Placeholder 12">
            <a:extLst>
              <a:ext uri="{FF2B5EF4-FFF2-40B4-BE49-F238E27FC236}">
                <a16:creationId xmlns:a16="http://schemas.microsoft.com/office/drawing/2014/main" id="{0214FE69-C285-7788-8565-47FB5FABBB5C}"/>
              </a:ext>
            </a:extLst>
          </p:cNvPr>
          <p:cNvSpPr>
            <a:spLocks noGrp="1"/>
          </p:cNvSpPr>
          <p:nvPr>
            <p:ph type="body" sz="quarter" idx="17"/>
          </p:nvPr>
        </p:nvSpPr>
        <p:spPr>
          <a:xfrm>
            <a:off x="457200" y="4169152"/>
            <a:ext cx="3740908" cy="430079"/>
          </a:xfrm>
        </p:spPr>
        <p:txBody>
          <a:bodyPr>
            <a:noAutofit/>
          </a:bodyPr>
          <a:lstStyle>
            <a:lvl1pPr marL="0" indent="0">
              <a:buNone/>
              <a:defRPr sz="14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9" name="Text Placeholder 12">
            <a:extLst>
              <a:ext uri="{FF2B5EF4-FFF2-40B4-BE49-F238E27FC236}">
                <a16:creationId xmlns:a16="http://schemas.microsoft.com/office/drawing/2014/main" id="{68286BC8-9B41-7DC5-8DB2-5D03D4FA0DB4}"/>
              </a:ext>
            </a:extLst>
          </p:cNvPr>
          <p:cNvSpPr>
            <a:spLocks noGrp="1"/>
          </p:cNvSpPr>
          <p:nvPr>
            <p:ph type="body" sz="quarter" idx="22"/>
          </p:nvPr>
        </p:nvSpPr>
        <p:spPr>
          <a:xfrm>
            <a:off x="457200" y="4632791"/>
            <a:ext cx="3740908" cy="430079"/>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0" name="Text Placeholder 12">
            <a:extLst>
              <a:ext uri="{FF2B5EF4-FFF2-40B4-BE49-F238E27FC236}">
                <a16:creationId xmlns:a16="http://schemas.microsoft.com/office/drawing/2014/main" id="{2D5085D9-CF09-A387-155E-4B7C352E0A8E}"/>
              </a:ext>
            </a:extLst>
          </p:cNvPr>
          <p:cNvSpPr>
            <a:spLocks noGrp="1"/>
          </p:cNvSpPr>
          <p:nvPr>
            <p:ph type="body" sz="quarter" idx="23"/>
          </p:nvPr>
        </p:nvSpPr>
        <p:spPr>
          <a:xfrm>
            <a:off x="457200" y="5379767"/>
            <a:ext cx="3740908" cy="355112"/>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1" name="Text Placeholder 12">
            <a:extLst>
              <a:ext uri="{FF2B5EF4-FFF2-40B4-BE49-F238E27FC236}">
                <a16:creationId xmlns:a16="http://schemas.microsoft.com/office/drawing/2014/main" id="{2F936151-88A7-6100-D71F-9B77B0403FEB}"/>
              </a:ext>
            </a:extLst>
          </p:cNvPr>
          <p:cNvSpPr>
            <a:spLocks noGrp="1"/>
          </p:cNvSpPr>
          <p:nvPr>
            <p:ph type="body" sz="quarter" idx="24"/>
          </p:nvPr>
        </p:nvSpPr>
        <p:spPr>
          <a:xfrm>
            <a:off x="457200" y="5974912"/>
            <a:ext cx="3740908" cy="355112"/>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2" name="Decorative - Dash">
            <a:extLst>
              <a:ext uri="{FF2B5EF4-FFF2-40B4-BE49-F238E27FC236}">
                <a16:creationId xmlns:a16="http://schemas.microsoft.com/office/drawing/2014/main" id="{EA1A86A6-6291-F880-C0BC-63136DAAB391}"/>
              </a:ext>
              <a:ext uri="{C183D7F6-B498-43B3-948B-1728B52AA6E4}">
                <adec:decorative xmlns:adec="http://schemas.microsoft.com/office/drawing/2017/decorative" val="1"/>
              </a:ext>
            </a:extLst>
          </p:cNvPr>
          <p:cNvSpPr/>
          <p:nvPr userDrawn="1"/>
        </p:nvSpPr>
        <p:spPr>
          <a:xfrm>
            <a:off x="4543911" y="5234774"/>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3" name="Text Placeholder 12">
            <a:extLst>
              <a:ext uri="{FF2B5EF4-FFF2-40B4-BE49-F238E27FC236}">
                <a16:creationId xmlns:a16="http://schemas.microsoft.com/office/drawing/2014/main" id="{26A53705-98F4-014A-7DF1-113A03FD6160}"/>
              </a:ext>
            </a:extLst>
          </p:cNvPr>
          <p:cNvSpPr>
            <a:spLocks noGrp="1"/>
          </p:cNvSpPr>
          <p:nvPr>
            <p:ph type="body" sz="quarter" idx="25"/>
          </p:nvPr>
        </p:nvSpPr>
        <p:spPr>
          <a:xfrm>
            <a:off x="4430513" y="4169152"/>
            <a:ext cx="3740908" cy="430079"/>
          </a:xfrm>
        </p:spPr>
        <p:txBody>
          <a:bodyPr>
            <a:noAutofit/>
          </a:bodyPr>
          <a:lstStyle>
            <a:lvl1pPr marL="0" indent="0">
              <a:buNone/>
              <a:defRPr sz="14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4" name="Text Placeholder 12">
            <a:extLst>
              <a:ext uri="{FF2B5EF4-FFF2-40B4-BE49-F238E27FC236}">
                <a16:creationId xmlns:a16="http://schemas.microsoft.com/office/drawing/2014/main" id="{67BD55EE-E5F0-DF30-A362-B370E7EBEDEF}"/>
              </a:ext>
            </a:extLst>
          </p:cNvPr>
          <p:cNvSpPr>
            <a:spLocks noGrp="1"/>
          </p:cNvSpPr>
          <p:nvPr>
            <p:ph type="body" sz="quarter" idx="26"/>
          </p:nvPr>
        </p:nvSpPr>
        <p:spPr>
          <a:xfrm>
            <a:off x="4430513" y="4632791"/>
            <a:ext cx="3740908" cy="430079"/>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6" name="Text Placeholder 12">
            <a:extLst>
              <a:ext uri="{FF2B5EF4-FFF2-40B4-BE49-F238E27FC236}">
                <a16:creationId xmlns:a16="http://schemas.microsoft.com/office/drawing/2014/main" id="{F06C9AE8-D830-07E0-CBF9-7BD5D99029DF}"/>
              </a:ext>
            </a:extLst>
          </p:cNvPr>
          <p:cNvSpPr>
            <a:spLocks noGrp="1"/>
          </p:cNvSpPr>
          <p:nvPr>
            <p:ph type="body" sz="quarter" idx="27"/>
          </p:nvPr>
        </p:nvSpPr>
        <p:spPr>
          <a:xfrm>
            <a:off x="4430513" y="5379767"/>
            <a:ext cx="3740908" cy="355112"/>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7" name="Text Placeholder 12">
            <a:extLst>
              <a:ext uri="{FF2B5EF4-FFF2-40B4-BE49-F238E27FC236}">
                <a16:creationId xmlns:a16="http://schemas.microsoft.com/office/drawing/2014/main" id="{3BB64F59-4A85-20DB-5C62-5C236E28AD70}"/>
              </a:ext>
            </a:extLst>
          </p:cNvPr>
          <p:cNvSpPr>
            <a:spLocks noGrp="1"/>
          </p:cNvSpPr>
          <p:nvPr>
            <p:ph type="body" sz="quarter" idx="28"/>
          </p:nvPr>
        </p:nvSpPr>
        <p:spPr>
          <a:xfrm>
            <a:off x="4430513" y="5974912"/>
            <a:ext cx="3740908" cy="355112"/>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8" name="Decorative - Dash">
            <a:extLst>
              <a:ext uri="{FF2B5EF4-FFF2-40B4-BE49-F238E27FC236}">
                <a16:creationId xmlns:a16="http://schemas.microsoft.com/office/drawing/2014/main" id="{AF4474DA-FC9E-D127-EEE1-21396C6F61F7}"/>
              </a:ext>
              <a:ext uri="{C183D7F6-B498-43B3-948B-1728B52AA6E4}">
                <adec:decorative xmlns:adec="http://schemas.microsoft.com/office/drawing/2017/decorative" val="1"/>
              </a:ext>
            </a:extLst>
          </p:cNvPr>
          <p:cNvSpPr/>
          <p:nvPr userDrawn="1"/>
        </p:nvSpPr>
        <p:spPr>
          <a:xfrm>
            <a:off x="8394695" y="5234774"/>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9" name="Text Placeholder 12">
            <a:extLst>
              <a:ext uri="{FF2B5EF4-FFF2-40B4-BE49-F238E27FC236}">
                <a16:creationId xmlns:a16="http://schemas.microsoft.com/office/drawing/2014/main" id="{32F37ABF-3F0F-42B1-EECD-7F217833A04E}"/>
              </a:ext>
            </a:extLst>
          </p:cNvPr>
          <p:cNvSpPr>
            <a:spLocks noGrp="1"/>
          </p:cNvSpPr>
          <p:nvPr>
            <p:ph type="body" sz="quarter" idx="29"/>
          </p:nvPr>
        </p:nvSpPr>
        <p:spPr>
          <a:xfrm>
            <a:off x="8281297" y="4169152"/>
            <a:ext cx="3740908" cy="430079"/>
          </a:xfrm>
        </p:spPr>
        <p:txBody>
          <a:bodyPr>
            <a:noAutofit/>
          </a:bodyPr>
          <a:lstStyle>
            <a:lvl1pPr marL="0" indent="0">
              <a:buNone/>
              <a:defRPr sz="14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20" name="Text Placeholder 12">
            <a:extLst>
              <a:ext uri="{FF2B5EF4-FFF2-40B4-BE49-F238E27FC236}">
                <a16:creationId xmlns:a16="http://schemas.microsoft.com/office/drawing/2014/main" id="{287959EE-E7AB-C80F-6C43-8E696C5FB8B4}"/>
              </a:ext>
            </a:extLst>
          </p:cNvPr>
          <p:cNvSpPr>
            <a:spLocks noGrp="1"/>
          </p:cNvSpPr>
          <p:nvPr>
            <p:ph type="body" sz="quarter" idx="30"/>
          </p:nvPr>
        </p:nvSpPr>
        <p:spPr>
          <a:xfrm>
            <a:off x="8281297" y="4632791"/>
            <a:ext cx="3740908" cy="430079"/>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21" name="Text Placeholder 12">
            <a:extLst>
              <a:ext uri="{FF2B5EF4-FFF2-40B4-BE49-F238E27FC236}">
                <a16:creationId xmlns:a16="http://schemas.microsoft.com/office/drawing/2014/main" id="{29C1E15F-E32A-6DF3-0E2A-3C08FAB6CE3B}"/>
              </a:ext>
            </a:extLst>
          </p:cNvPr>
          <p:cNvSpPr>
            <a:spLocks noGrp="1"/>
          </p:cNvSpPr>
          <p:nvPr>
            <p:ph type="body" sz="quarter" idx="31"/>
          </p:nvPr>
        </p:nvSpPr>
        <p:spPr>
          <a:xfrm>
            <a:off x="8281297" y="5379767"/>
            <a:ext cx="3740908" cy="355112"/>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22" name="Text Placeholder 12">
            <a:extLst>
              <a:ext uri="{FF2B5EF4-FFF2-40B4-BE49-F238E27FC236}">
                <a16:creationId xmlns:a16="http://schemas.microsoft.com/office/drawing/2014/main" id="{317D0A0D-2181-A4EE-444A-18C63E315064}"/>
              </a:ext>
            </a:extLst>
          </p:cNvPr>
          <p:cNvSpPr>
            <a:spLocks noGrp="1"/>
          </p:cNvSpPr>
          <p:nvPr>
            <p:ph type="body" sz="quarter" idx="32"/>
          </p:nvPr>
        </p:nvSpPr>
        <p:spPr>
          <a:xfrm>
            <a:off x="8281297" y="5974912"/>
            <a:ext cx="3740908" cy="355112"/>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Tree>
    <p:extLst>
      <p:ext uri="{BB962C8B-B14F-4D97-AF65-F5344CB8AC3E}">
        <p14:creationId xmlns:p14="http://schemas.microsoft.com/office/powerpoint/2010/main" val="1670984366"/>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4 Speaker Bio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9D84-1874-0443-88E6-E38867CBD286}"/>
              </a:ext>
            </a:extLst>
          </p:cNvPr>
          <p:cNvSpPr>
            <a:spLocks noGrp="1"/>
          </p:cNvSpPr>
          <p:nvPr>
            <p:ph type="title" hasCustomPrompt="1"/>
          </p:nvPr>
        </p:nvSpPr>
        <p:spPr/>
        <p:txBody>
          <a:bodyPr/>
          <a:lstStyle/>
          <a:p>
            <a:r>
              <a:rPr lang="en-US"/>
              <a:t>Speaker Bio</a:t>
            </a:r>
          </a:p>
        </p:txBody>
      </p:sp>
      <p:sp>
        <p:nvSpPr>
          <p:cNvPr id="3" name="Date Placeholder 2">
            <a:extLst>
              <a:ext uri="{FF2B5EF4-FFF2-40B4-BE49-F238E27FC236}">
                <a16:creationId xmlns:a16="http://schemas.microsoft.com/office/drawing/2014/main" id="{676AAB96-4FAF-41A9-B7AF-D5978206095D}"/>
              </a:ext>
              <a:ext uri="{C183D7F6-B498-43B3-948B-1728B52AA6E4}">
                <adec:decorative xmlns:adec="http://schemas.microsoft.com/office/drawing/2017/decorative" val="1"/>
              </a:ext>
            </a:extLst>
          </p:cNvPr>
          <p:cNvSpPr>
            <a:spLocks noGrp="1"/>
          </p:cNvSpPr>
          <p:nvPr>
            <p:ph type="dt" sz="half" idx="15"/>
          </p:nvPr>
        </p:nvSpPr>
        <p:spPr/>
        <p:txBody>
          <a:bodyPr/>
          <a:lstStyle/>
          <a:p>
            <a:fld id="{1E5358D1-79CF-DE4F-A686-B9E8FC8A73FF}" type="datetimeFigureOut">
              <a:rPr lang="en-US" smtClean="0"/>
              <a:pPr/>
              <a:t>3/15/2025</a:t>
            </a:fld>
            <a:endParaRPr lang="en-US"/>
          </a:p>
        </p:txBody>
      </p:sp>
      <p:pic>
        <p:nvPicPr>
          <p:cNvPr id="4" name="Picture 3" descr="Logo&#10;&#10;Description automatically generated with medium confidence">
            <a:extLst>
              <a:ext uri="{FF2B5EF4-FFF2-40B4-BE49-F238E27FC236}">
                <a16:creationId xmlns:a16="http://schemas.microsoft.com/office/drawing/2014/main" id="{D60D4974-3946-E2DF-367B-720F8AD8C02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73553" y="4235505"/>
            <a:ext cx="2881440" cy="2881440"/>
          </a:xfrm>
          <a:prstGeom prst="rect">
            <a:avLst/>
          </a:prstGeom>
        </p:spPr>
      </p:pic>
      <p:pic>
        <p:nvPicPr>
          <p:cNvPr id="5" name="Microsoft Logo">
            <a:extLst>
              <a:ext uri="{FF2B5EF4-FFF2-40B4-BE49-F238E27FC236}">
                <a16:creationId xmlns:a16="http://schemas.microsoft.com/office/drawing/2014/main" id="{2406F9F5-3737-BB71-4694-72A5F5A82A09}"/>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
        <p:nvSpPr>
          <p:cNvPr id="7" name="Picture Placeholder 4">
            <a:extLst>
              <a:ext uri="{FF2B5EF4-FFF2-40B4-BE49-F238E27FC236}">
                <a16:creationId xmlns:a16="http://schemas.microsoft.com/office/drawing/2014/main" id="{E9A5A8F8-E09D-8C9A-EE80-6533181C87A0}"/>
              </a:ext>
            </a:extLst>
          </p:cNvPr>
          <p:cNvSpPr>
            <a:spLocks noGrp="1"/>
          </p:cNvSpPr>
          <p:nvPr>
            <p:ph type="pic" sz="quarter" idx="10"/>
          </p:nvPr>
        </p:nvSpPr>
        <p:spPr>
          <a:xfrm>
            <a:off x="457200" y="2036937"/>
            <a:ext cx="1392063" cy="1392063"/>
          </a:xfrm>
          <a:prstGeom prst="ellipse">
            <a:avLst/>
          </a:prstGeom>
        </p:spPr>
        <p:txBody>
          <a:bodyPr/>
          <a:lstStyle>
            <a:lvl1pPr marL="0" indent="0">
              <a:buNone/>
              <a:defRPr>
                <a:noFill/>
              </a:defRPr>
            </a:lvl1pPr>
          </a:lstStyle>
          <a:p>
            <a:endParaRPr lang="en-US"/>
          </a:p>
        </p:txBody>
      </p:sp>
      <p:sp>
        <p:nvSpPr>
          <p:cNvPr id="8" name="Decorative - Dash">
            <a:extLst>
              <a:ext uri="{FF2B5EF4-FFF2-40B4-BE49-F238E27FC236}">
                <a16:creationId xmlns:a16="http://schemas.microsoft.com/office/drawing/2014/main" id="{CA6856F3-5838-8E13-C49A-44C3EFE5E13B}"/>
              </a:ext>
              <a:ext uri="{C183D7F6-B498-43B3-948B-1728B52AA6E4}">
                <adec:decorative xmlns:adec="http://schemas.microsoft.com/office/drawing/2017/decorative" val="1"/>
              </a:ext>
            </a:extLst>
          </p:cNvPr>
          <p:cNvSpPr/>
          <p:nvPr userDrawn="1"/>
        </p:nvSpPr>
        <p:spPr>
          <a:xfrm>
            <a:off x="2318870" y="3151763"/>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A436E"/>
              </a:solidFill>
            </a:endParaRPr>
          </a:p>
        </p:txBody>
      </p:sp>
      <p:sp>
        <p:nvSpPr>
          <p:cNvPr id="9" name="Text Placeholder 12">
            <a:extLst>
              <a:ext uri="{FF2B5EF4-FFF2-40B4-BE49-F238E27FC236}">
                <a16:creationId xmlns:a16="http://schemas.microsoft.com/office/drawing/2014/main" id="{BE9D5C1C-7277-42AD-7F3B-D44D97EE5EAF}"/>
              </a:ext>
            </a:extLst>
          </p:cNvPr>
          <p:cNvSpPr>
            <a:spLocks noGrp="1"/>
          </p:cNvSpPr>
          <p:nvPr>
            <p:ph type="body" sz="quarter" idx="17"/>
          </p:nvPr>
        </p:nvSpPr>
        <p:spPr>
          <a:xfrm>
            <a:off x="2209754" y="2102852"/>
            <a:ext cx="3740908" cy="430079"/>
          </a:xfrm>
        </p:spPr>
        <p:txBody>
          <a:bodyPr>
            <a:noAutofit/>
          </a:bodyPr>
          <a:lstStyle>
            <a:lvl1pPr marL="0" indent="0">
              <a:buNone/>
              <a:defRPr sz="14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0" name="Text Placeholder 12">
            <a:extLst>
              <a:ext uri="{FF2B5EF4-FFF2-40B4-BE49-F238E27FC236}">
                <a16:creationId xmlns:a16="http://schemas.microsoft.com/office/drawing/2014/main" id="{B14B1A8E-45CB-D619-23F8-86C5FBD5CBC3}"/>
              </a:ext>
            </a:extLst>
          </p:cNvPr>
          <p:cNvSpPr>
            <a:spLocks noGrp="1"/>
          </p:cNvSpPr>
          <p:nvPr>
            <p:ph type="body" sz="quarter" idx="27"/>
          </p:nvPr>
        </p:nvSpPr>
        <p:spPr>
          <a:xfrm>
            <a:off x="2209754" y="2569215"/>
            <a:ext cx="3740908" cy="430079"/>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1" name="Text Placeholder 12">
            <a:extLst>
              <a:ext uri="{FF2B5EF4-FFF2-40B4-BE49-F238E27FC236}">
                <a16:creationId xmlns:a16="http://schemas.microsoft.com/office/drawing/2014/main" id="{F5914410-356A-DBC9-2D95-2338BC91D773}"/>
              </a:ext>
            </a:extLst>
          </p:cNvPr>
          <p:cNvSpPr>
            <a:spLocks noGrp="1"/>
          </p:cNvSpPr>
          <p:nvPr>
            <p:ph type="body" sz="quarter" idx="28" hasCustomPrompt="1"/>
          </p:nvPr>
        </p:nvSpPr>
        <p:spPr>
          <a:xfrm>
            <a:off x="2209754" y="3429000"/>
            <a:ext cx="3740908" cy="358541"/>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
        <p:nvSpPr>
          <p:cNvPr id="12" name="Text Placeholder 12">
            <a:extLst>
              <a:ext uri="{FF2B5EF4-FFF2-40B4-BE49-F238E27FC236}">
                <a16:creationId xmlns:a16="http://schemas.microsoft.com/office/drawing/2014/main" id="{4DE77063-3DBE-94F9-5268-4E827560931E}"/>
              </a:ext>
            </a:extLst>
          </p:cNvPr>
          <p:cNvSpPr>
            <a:spLocks noGrp="1"/>
          </p:cNvSpPr>
          <p:nvPr>
            <p:ph type="body" sz="quarter" idx="29" hasCustomPrompt="1"/>
          </p:nvPr>
        </p:nvSpPr>
        <p:spPr>
          <a:xfrm>
            <a:off x="481315" y="3429000"/>
            <a:ext cx="1367948" cy="358541"/>
          </a:xfrm>
        </p:spPr>
        <p:txBody>
          <a:bodyPr>
            <a:noAutofit/>
          </a:bodyPr>
          <a:lstStyle>
            <a:lvl1pPr marL="0" indent="0" algn="ctr">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
        <p:nvSpPr>
          <p:cNvPr id="13" name="Picture Placeholder 4">
            <a:extLst>
              <a:ext uri="{FF2B5EF4-FFF2-40B4-BE49-F238E27FC236}">
                <a16:creationId xmlns:a16="http://schemas.microsoft.com/office/drawing/2014/main" id="{243E90EB-A1DC-2401-AAC8-F149D15B6C47}"/>
              </a:ext>
            </a:extLst>
          </p:cNvPr>
          <p:cNvSpPr>
            <a:spLocks noGrp="1"/>
          </p:cNvSpPr>
          <p:nvPr>
            <p:ph type="pic" sz="quarter" idx="30"/>
          </p:nvPr>
        </p:nvSpPr>
        <p:spPr>
          <a:xfrm>
            <a:off x="457200" y="4044157"/>
            <a:ext cx="1392063" cy="1392063"/>
          </a:xfrm>
          <a:prstGeom prst="ellipse">
            <a:avLst/>
          </a:prstGeom>
        </p:spPr>
        <p:txBody>
          <a:bodyPr/>
          <a:lstStyle>
            <a:lvl1pPr marL="0" indent="0">
              <a:buNone/>
              <a:defRPr>
                <a:noFill/>
              </a:defRPr>
            </a:lvl1pPr>
          </a:lstStyle>
          <a:p>
            <a:endParaRPr lang="en-US"/>
          </a:p>
        </p:txBody>
      </p:sp>
      <p:sp>
        <p:nvSpPr>
          <p:cNvPr id="14" name="Decorative - Dash">
            <a:extLst>
              <a:ext uri="{FF2B5EF4-FFF2-40B4-BE49-F238E27FC236}">
                <a16:creationId xmlns:a16="http://schemas.microsoft.com/office/drawing/2014/main" id="{5A48398E-01CD-D984-ACAF-61E5DEF4EAD0}"/>
              </a:ext>
              <a:ext uri="{C183D7F6-B498-43B3-948B-1728B52AA6E4}">
                <adec:decorative xmlns:adec="http://schemas.microsoft.com/office/drawing/2017/decorative" val="1"/>
              </a:ext>
            </a:extLst>
          </p:cNvPr>
          <p:cNvSpPr/>
          <p:nvPr userDrawn="1"/>
        </p:nvSpPr>
        <p:spPr>
          <a:xfrm>
            <a:off x="2318870" y="5158983"/>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A436E"/>
              </a:solidFill>
            </a:endParaRPr>
          </a:p>
        </p:txBody>
      </p:sp>
      <p:sp>
        <p:nvSpPr>
          <p:cNvPr id="16" name="Text Placeholder 12">
            <a:extLst>
              <a:ext uri="{FF2B5EF4-FFF2-40B4-BE49-F238E27FC236}">
                <a16:creationId xmlns:a16="http://schemas.microsoft.com/office/drawing/2014/main" id="{09C65A73-B947-132A-B212-5235B309E6B8}"/>
              </a:ext>
            </a:extLst>
          </p:cNvPr>
          <p:cNvSpPr>
            <a:spLocks noGrp="1"/>
          </p:cNvSpPr>
          <p:nvPr>
            <p:ph type="body" sz="quarter" idx="31"/>
          </p:nvPr>
        </p:nvSpPr>
        <p:spPr>
          <a:xfrm>
            <a:off x="2209754" y="4110072"/>
            <a:ext cx="3740908" cy="430079"/>
          </a:xfrm>
        </p:spPr>
        <p:txBody>
          <a:bodyPr>
            <a:noAutofit/>
          </a:bodyPr>
          <a:lstStyle>
            <a:lvl1pPr marL="0" indent="0">
              <a:buNone/>
              <a:defRPr sz="14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7" name="Text Placeholder 12">
            <a:extLst>
              <a:ext uri="{FF2B5EF4-FFF2-40B4-BE49-F238E27FC236}">
                <a16:creationId xmlns:a16="http://schemas.microsoft.com/office/drawing/2014/main" id="{63FAB255-11E0-9D40-40E8-6085805F8F29}"/>
              </a:ext>
            </a:extLst>
          </p:cNvPr>
          <p:cNvSpPr>
            <a:spLocks noGrp="1"/>
          </p:cNvSpPr>
          <p:nvPr>
            <p:ph type="body" sz="quarter" idx="32"/>
          </p:nvPr>
        </p:nvSpPr>
        <p:spPr>
          <a:xfrm>
            <a:off x="2209754" y="4576435"/>
            <a:ext cx="3740908" cy="430079"/>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8" name="Text Placeholder 12">
            <a:extLst>
              <a:ext uri="{FF2B5EF4-FFF2-40B4-BE49-F238E27FC236}">
                <a16:creationId xmlns:a16="http://schemas.microsoft.com/office/drawing/2014/main" id="{0EAEA586-406F-00A8-C660-FB0F56DA162A}"/>
              </a:ext>
            </a:extLst>
          </p:cNvPr>
          <p:cNvSpPr>
            <a:spLocks noGrp="1"/>
          </p:cNvSpPr>
          <p:nvPr>
            <p:ph type="body" sz="quarter" idx="33" hasCustomPrompt="1"/>
          </p:nvPr>
        </p:nvSpPr>
        <p:spPr>
          <a:xfrm>
            <a:off x="2209754" y="5436220"/>
            <a:ext cx="3740908" cy="358541"/>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
        <p:nvSpPr>
          <p:cNvPr id="19" name="Text Placeholder 12">
            <a:extLst>
              <a:ext uri="{FF2B5EF4-FFF2-40B4-BE49-F238E27FC236}">
                <a16:creationId xmlns:a16="http://schemas.microsoft.com/office/drawing/2014/main" id="{607A38C6-752F-A603-0BB4-E949B23BB31F}"/>
              </a:ext>
            </a:extLst>
          </p:cNvPr>
          <p:cNvSpPr>
            <a:spLocks noGrp="1"/>
          </p:cNvSpPr>
          <p:nvPr>
            <p:ph type="body" sz="quarter" idx="34" hasCustomPrompt="1"/>
          </p:nvPr>
        </p:nvSpPr>
        <p:spPr>
          <a:xfrm>
            <a:off x="481315" y="5436220"/>
            <a:ext cx="1367948" cy="358541"/>
          </a:xfrm>
        </p:spPr>
        <p:txBody>
          <a:bodyPr>
            <a:noAutofit/>
          </a:bodyPr>
          <a:lstStyle>
            <a:lvl1pPr marL="0" indent="0" algn="ctr">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
        <p:nvSpPr>
          <p:cNvPr id="20" name="Picture Placeholder 4">
            <a:extLst>
              <a:ext uri="{FF2B5EF4-FFF2-40B4-BE49-F238E27FC236}">
                <a16:creationId xmlns:a16="http://schemas.microsoft.com/office/drawing/2014/main" id="{795955C9-D943-FFFC-20C7-00047A1835FE}"/>
              </a:ext>
            </a:extLst>
          </p:cNvPr>
          <p:cNvSpPr>
            <a:spLocks noGrp="1"/>
          </p:cNvSpPr>
          <p:nvPr>
            <p:ph type="pic" sz="quarter" idx="35"/>
          </p:nvPr>
        </p:nvSpPr>
        <p:spPr>
          <a:xfrm>
            <a:off x="6244683" y="2036937"/>
            <a:ext cx="1392063" cy="1392063"/>
          </a:xfrm>
          <a:prstGeom prst="ellipse">
            <a:avLst/>
          </a:prstGeom>
        </p:spPr>
        <p:txBody>
          <a:bodyPr/>
          <a:lstStyle>
            <a:lvl1pPr marL="0" indent="0">
              <a:buNone/>
              <a:defRPr>
                <a:noFill/>
              </a:defRPr>
            </a:lvl1pPr>
          </a:lstStyle>
          <a:p>
            <a:endParaRPr lang="en-US"/>
          </a:p>
        </p:txBody>
      </p:sp>
      <p:sp>
        <p:nvSpPr>
          <p:cNvPr id="21" name="Decorative - Dash">
            <a:extLst>
              <a:ext uri="{FF2B5EF4-FFF2-40B4-BE49-F238E27FC236}">
                <a16:creationId xmlns:a16="http://schemas.microsoft.com/office/drawing/2014/main" id="{B7650A0E-EC0C-D646-FD37-BFB114B69131}"/>
              </a:ext>
              <a:ext uri="{C183D7F6-B498-43B3-948B-1728B52AA6E4}">
                <adec:decorative xmlns:adec="http://schemas.microsoft.com/office/drawing/2017/decorative" val="1"/>
              </a:ext>
            </a:extLst>
          </p:cNvPr>
          <p:cNvSpPr/>
          <p:nvPr userDrawn="1"/>
        </p:nvSpPr>
        <p:spPr>
          <a:xfrm>
            <a:off x="8106353" y="3151763"/>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A436E"/>
              </a:solidFill>
            </a:endParaRPr>
          </a:p>
        </p:txBody>
      </p:sp>
      <p:sp>
        <p:nvSpPr>
          <p:cNvPr id="22" name="Text Placeholder 12">
            <a:extLst>
              <a:ext uri="{FF2B5EF4-FFF2-40B4-BE49-F238E27FC236}">
                <a16:creationId xmlns:a16="http://schemas.microsoft.com/office/drawing/2014/main" id="{752EF6CC-ECF0-9323-5511-11F0BC738B6E}"/>
              </a:ext>
            </a:extLst>
          </p:cNvPr>
          <p:cNvSpPr>
            <a:spLocks noGrp="1"/>
          </p:cNvSpPr>
          <p:nvPr>
            <p:ph type="body" sz="quarter" idx="36"/>
          </p:nvPr>
        </p:nvSpPr>
        <p:spPr>
          <a:xfrm>
            <a:off x="7997237" y="2102852"/>
            <a:ext cx="3740908" cy="430079"/>
          </a:xfrm>
        </p:spPr>
        <p:txBody>
          <a:bodyPr>
            <a:noAutofit/>
          </a:bodyPr>
          <a:lstStyle>
            <a:lvl1pPr marL="0" indent="0">
              <a:buNone/>
              <a:defRPr sz="14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24" name="Text Placeholder 12">
            <a:extLst>
              <a:ext uri="{FF2B5EF4-FFF2-40B4-BE49-F238E27FC236}">
                <a16:creationId xmlns:a16="http://schemas.microsoft.com/office/drawing/2014/main" id="{F74876E9-D662-CD0F-B0A9-A8B1A3A0C2F6}"/>
              </a:ext>
            </a:extLst>
          </p:cNvPr>
          <p:cNvSpPr>
            <a:spLocks noGrp="1"/>
          </p:cNvSpPr>
          <p:nvPr>
            <p:ph type="body" sz="quarter" idx="37"/>
          </p:nvPr>
        </p:nvSpPr>
        <p:spPr>
          <a:xfrm>
            <a:off x="7997237" y="2569215"/>
            <a:ext cx="3740908" cy="430079"/>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25" name="Text Placeholder 12">
            <a:extLst>
              <a:ext uri="{FF2B5EF4-FFF2-40B4-BE49-F238E27FC236}">
                <a16:creationId xmlns:a16="http://schemas.microsoft.com/office/drawing/2014/main" id="{FBCFF6D2-3081-8A4E-DD8D-723ED521A6E7}"/>
              </a:ext>
            </a:extLst>
          </p:cNvPr>
          <p:cNvSpPr>
            <a:spLocks noGrp="1"/>
          </p:cNvSpPr>
          <p:nvPr>
            <p:ph type="body" sz="quarter" idx="38" hasCustomPrompt="1"/>
          </p:nvPr>
        </p:nvSpPr>
        <p:spPr>
          <a:xfrm>
            <a:off x="7997237" y="3429000"/>
            <a:ext cx="3740908" cy="358541"/>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
        <p:nvSpPr>
          <p:cNvPr id="26" name="Text Placeholder 12">
            <a:extLst>
              <a:ext uri="{FF2B5EF4-FFF2-40B4-BE49-F238E27FC236}">
                <a16:creationId xmlns:a16="http://schemas.microsoft.com/office/drawing/2014/main" id="{3F1DFEFB-5DD2-576F-DEE6-3FC78AE8D939}"/>
              </a:ext>
            </a:extLst>
          </p:cNvPr>
          <p:cNvSpPr>
            <a:spLocks noGrp="1"/>
          </p:cNvSpPr>
          <p:nvPr>
            <p:ph type="body" sz="quarter" idx="39" hasCustomPrompt="1"/>
          </p:nvPr>
        </p:nvSpPr>
        <p:spPr>
          <a:xfrm>
            <a:off x="6268798" y="3429000"/>
            <a:ext cx="1367948" cy="358541"/>
          </a:xfrm>
        </p:spPr>
        <p:txBody>
          <a:bodyPr>
            <a:noAutofit/>
          </a:bodyPr>
          <a:lstStyle>
            <a:lvl1pPr marL="0" indent="0" algn="ctr">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
        <p:nvSpPr>
          <p:cNvPr id="27" name="Picture Placeholder 4">
            <a:extLst>
              <a:ext uri="{FF2B5EF4-FFF2-40B4-BE49-F238E27FC236}">
                <a16:creationId xmlns:a16="http://schemas.microsoft.com/office/drawing/2014/main" id="{118807F5-9471-81BC-A496-F2C441282592}"/>
              </a:ext>
            </a:extLst>
          </p:cNvPr>
          <p:cNvSpPr>
            <a:spLocks noGrp="1"/>
          </p:cNvSpPr>
          <p:nvPr>
            <p:ph type="pic" sz="quarter" idx="40"/>
          </p:nvPr>
        </p:nvSpPr>
        <p:spPr>
          <a:xfrm>
            <a:off x="6244683" y="4044157"/>
            <a:ext cx="1392063" cy="1392063"/>
          </a:xfrm>
          <a:prstGeom prst="ellipse">
            <a:avLst/>
          </a:prstGeom>
        </p:spPr>
        <p:txBody>
          <a:bodyPr/>
          <a:lstStyle>
            <a:lvl1pPr marL="0" indent="0">
              <a:buNone/>
              <a:defRPr>
                <a:noFill/>
              </a:defRPr>
            </a:lvl1pPr>
          </a:lstStyle>
          <a:p>
            <a:endParaRPr lang="en-US"/>
          </a:p>
        </p:txBody>
      </p:sp>
      <p:sp>
        <p:nvSpPr>
          <p:cNvPr id="28" name="Decorative - Dash">
            <a:extLst>
              <a:ext uri="{FF2B5EF4-FFF2-40B4-BE49-F238E27FC236}">
                <a16:creationId xmlns:a16="http://schemas.microsoft.com/office/drawing/2014/main" id="{313D276D-F703-B8B0-3B8D-D3879CCD06DD}"/>
              </a:ext>
              <a:ext uri="{C183D7F6-B498-43B3-948B-1728B52AA6E4}">
                <adec:decorative xmlns:adec="http://schemas.microsoft.com/office/drawing/2017/decorative" val="1"/>
              </a:ext>
            </a:extLst>
          </p:cNvPr>
          <p:cNvSpPr/>
          <p:nvPr userDrawn="1"/>
        </p:nvSpPr>
        <p:spPr>
          <a:xfrm>
            <a:off x="8106353" y="5158983"/>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A436E"/>
              </a:solidFill>
            </a:endParaRPr>
          </a:p>
        </p:txBody>
      </p:sp>
      <p:sp>
        <p:nvSpPr>
          <p:cNvPr id="30" name="Text Placeholder 12">
            <a:extLst>
              <a:ext uri="{FF2B5EF4-FFF2-40B4-BE49-F238E27FC236}">
                <a16:creationId xmlns:a16="http://schemas.microsoft.com/office/drawing/2014/main" id="{16923886-D997-4E3C-8CE1-898C39AD3A20}"/>
              </a:ext>
            </a:extLst>
          </p:cNvPr>
          <p:cNvSpPr>
            <a:spLocks noGrp="1"/>
          </p:cNvSpPr>
          <p:nvPr>
            <p:ph type="body" sz="quarter" idx="41"/>
          </p:nvPr>
        </p:nvSpPr>
        <p:spPr>
          <a:xfrm>
            <a:off x="7997237" y="4110072"/>
            <a:ext cx="3740908" cy="430079"/>
          </a:xfrm>
        </p:spPr>
        <p:txBody>
          <a:bodyPr>
            <a:noAutofit/>
          </a:bodyPr>
          <a:lstStyle>
            <a:lvl1pPr marL="0" indent="0">
              <a:buNone/>
              <a:defRPr sz="14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31" name="Text Placeholder 12">
            <a:extLst>
              <a:ext uri="{FF2B5EF4-FFF2-40B4-BE49-F238E27FC236}">
                <a16:creationId xmlns:a16="http://schemas.microsoft.com/office/drawing/2014/main" id="{A9672D39-8492-F1CD-2F05-75630465A9D8}"/>
              </a:ext>
            </a:extLst>
          </p:cNvPr>
          <p:cNvSpPr>
            <a:spLocks noGrp="1"/>
          </p:cNvSpPr>
          <p:nvPr>
            <p:ph type="body" sz="quarter" idx="42"/>
          </p:nvPr>
        </p:nvSpPr>
        <p:spPr>
          <a:xfrm>
            <a:off x="7997237" y="4576435"/>
            <a:ext cx="3740908" cy="430079"/>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32" name="Text Placeholder 12">
            <a:extLst>
              <a:ext uri="{FF2B5EF4-FFF2-40B4-BE49-F238E27FC236}">
                <a16:creationId xmlns:a16="http://schemas.microsoft.com/office/drawing/2014/main" id="{8151FAE2-36B5-62CF-D57A-B52FF007DC8B}"/>
              </a:ext>
            </a:extLst>
          </p:cNvPr>
          <p:cNvSpPr>
            <a:spLocks noGrp="1"/>
          </p:cNvSpPr>
          <p:nvPr>
            <p:ph type="body" sz="quarter" idx="43" hasCustomPrompt="1"/>
          </p:nvPr>
        </p:nvSpPr>
        <p:spPr>
          <a:xfrm>
            <a:off x="7997237" y="5436220"/>
            <a:ext cx="3740908" cy="358541"/>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
        <p:nvSpPr>
          <p:cNvPr id="33" name="Text Placeholder 12">
            <a:extLst>
              <a:ext uri="{FF2B5EF4-FFF2-40B4-BE49-F238E27FC236}">
                <a16:creationId xmlns:a16="http://schemas.microsoft.com/office/drawing/2014/main" id="{E9B2A4EC-F144-EF97-D08F-985CECA3BF5C}"/>
              </a:ext>
            </a:extLst>
          </p:cNvPr>
          <p:cNvSpPr>
            <a:spLocks noGrp="1"/>
          </p:cNvSpPr>
          <p:nvPr>
            <p:ph type="body" sz="quarter" idx="44" hasCustomPrompt="1"/>
          </p:nvPr>
        </p:nvSpPr>
        <p:spPr>
          <a:xfrm>
            <a:off x="6268798" y="5436220"/>
            <a:ext cx="1367948" cy="358541"/>
          </a:xfrm>
        </p:spPr>
        <p:txBody>
          <a:bodyPr>
            <a:noAutofit/>
          </a:bodyPr>
          <a:lstStyle>
            <a:lvl1pPr marL="0" indent="0" algn="ctr">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Tree>
    <p:extLst>
      <p:ext uri="{BB962C8B-B14F-4D97-AF65-F5344CB8AC3E}">
        <p14:creationId xmlns:p14="http://schemas.microsoft.com/office/powerpoint/2010/main" val="3115041632"/>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asic - For Content_Dark">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2A2FFF6-BC98-B149-ABF7-0B08EF9FE745}"/>
              </a:ext>
              <a:ext uri="{C183D7F6-B498-43B3-948B-1728B52AA6E4}">
                <adec:decorative xmlns:adec="http://schemas.microsoft.com/office/drawing/2017/decorative" val="1"/>
              </a:ext>
            </a:extLst>
          </p:cNvPr>
          <p:cNvSpPr>
            <a:spLocks noGrp="1"/>
          </p:cNvSpPr>
          <p:nvPr>
            <p:ph type="dt" sz="half" idx="11"/>
          </p:nvPr>
        </p:nvSpPr>
        <p:spPr/>
        <p:txBody>
          <a:bodyPr/>
          <a:lstStyle/>
          <a:p>
            <a:fld id="{1E5358D1-79CF-DE4F-A686-B9E8FC8A73FF}" type="datetimeFigureOut">
              <a:rPr lang="en-US" smtClean="0"/>
              <a:pPr/>
              <a:t>3/15/2025</a:t>
            </a:fld>
            <a:endParaRPr lang="en-US"/>
          </a:p>
        </p:txBody>
      </p:sp>
      <p:sp>
        <p:nvSpPr>
          <p:cNvPr id="2" name="Picture Placeholder 2">
            <a:extLst>
              <a:ext uri="{FF2B5EF4-FFF2-40B4-BE49-F238E27FC236}">
                <a16:creationId xmlns:a16="http://schemas.microsoft.com/office/drawing/2014/main" id="{0162A476-4216-4651-1FAB-1B533D009718}"/>
              </a:ext>
            </a:extLst>
          </p:cNvPr>
          <p:cNvSpPr>
            <a:spLocks noGrp="1"/>
          </p:cNvSpPr>
          <p:nvPr>
            <p:ph type="pic" sz="quarter" idx="10"/>
          </p:nvPr>
        </p:nvSpPr>
        <p:spPr>
          <a:xfrm>
            <a:off x="457200" y="822324"/>
            <a:ext cx="11297797" cy="5295199"/>
          </a:xfrm>
        </p:spPr>
        <p:txBody>
          <a:bodyPr/>
          <a:lstStyle>
            <a:lvl1pPr>
              <a:defRPr>
                <a:noFill/>
              </a:defRPr>
            </a:lvl1pPr>
          </a:lstStyle>
          <a:p>
            <a:endParaRPr lang="en-US"/>
          </a:p>
        </p:txBody>
      </p:sp>
      <p:pic>
        <p:nvPicPr>
          <p:cNvPr id="5" name="Microsoft Logo">
            <a:extLst>
              <a:ext uri="{FF2B5EF4-FFF2-40B4-BE49-F238E27FC236}">
                <a16:creationId xmlns:a16="http://schemas.microsoft.com/office/drawing/2014/main" id="{FE48535C-F845-1EDF-229E-B77B1578B5B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3228663776"/>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Content - Video_Dark">
    <p:spTree>
      <p:nvGrpSpPr>
        <p:cNvPr id="1" name=""/>
        <p:cNvGrpSpPr/>
        <p:nvPr/>
      </p:nvGrpSpPr>
      <p:grpSpPr>
        <a:xfrm>
          <a:off x="0" y="0"/>
          <a:ext cx="0" cy="0"/>
          <a:chOff x="0" y="0"/>
          <a:chExt cx="0" cy="0"/>
        </a:xfrm>
      </p:grpSpPr>
      <p:sp>
        <p:nvSpPr>
          <p:cNvPr id="5" name="Media Placeholder 4">
            <a:extLst>
              <a:ext uri="{FF2B5EF4-FFF2-40B4-BE49-F238E27FC236}">
                <a16:creationId xmlns:a16="http://schemas.microsoft.com/office/drawing/2014/main" id="{7B591101-8E80-6149-A9E3-335F5D8622CA}"/>
              </a:ext>
            </a:extLst>
          </p:cNvPr>
          <p:cNvSpPr>
            <a:spLocks noGrp="1"/>
          </p:cNvSpPr>
          <p:nvPr>
            <p:ph type="media" sz="quarter" idx="11"/>
          </p:nvPr>
        </p:nvSpPr>
        <p:spPr>
          <a:xfrm>
            <a:off x="457201" y="822325"/>
            <a:ext cx="11297796" cy="5295900"/>
          </a:xfrm>
        </p:spPr>
        <p:txBody>
          <a:bodyPr/>
          <a:lstStyle>
            <a:lvl1pPr>
              <a:defRPr>
                <a:noFill/>
              </a:defRPr>
            </a:lvl1pPr>
          </a:lstStyle>
          <a:p>
            <a:endParaRPr lang="en-US"/>
          </a:p>
        </p:txBody>
      </p:sp>
      <p:sp>
        <p:nvSpPr>
          <p:cNvPr id="4" name="Date Placeholder 3">
            <a:extLst>
              <a:ext uri="{FF2B5EF4-FFF2-40B4-BE49-F238E27FC236}">
                <a16:creationId xmlns:a16="http://schemas.microsoft.com/office/drawing/2014/main" id="{DF68737E-D10F-42D7-8ED0-E7CBB316EBA9}"/>
              </a:ext>
              <a:ext uri="{C183D7F6-B498-43B3-948B-1728B52AA6E4}">
                <adec:decorative xmlns:adec="http://schemas.microsoft.com/office/drawing/2017/decorative" val="1"/>
              </a:ext>
            </a:extLst>
          </p:cNvPr>
          <p:cNvSpPr>
            <a:spLocks noGrp="1"/>
          </p:cNvSpPr>
          <p:nvPr>
            <p:ph type="dt" sz="half" idx="12"/>
          </p:nvPr>
        </p:nvSpPr>
        <p:spPr/>
        <p:txBody>
          <a:bodyPr/>
          <a:lstStyle/>
          <a:p>
            <a:fld id="{1E5358D1-79CF-DE4F-A686-B9E8FC8A73FF}" type="datetimeFigureOut">
              <a:rPr lang="en-US" smtClean="0"/>
              <a:pPr/>
              <a:t>3/15/2025</a:t>
            </a:fld>
            <a:endParaRPr lang="en-US"/>
          </a:p>
        </p:txBody>
      </p:sp>
      <p:pic>
        <p:nvPicPr>
          <p:cNvPr id="3" name="Microsoft Logo">
            <a:extLst>
              <a:ext uri="{FF2B5EF4-FFF2-40B4-BE49-F238E27FC236}">
                <a16:creationId xmlns:a16="http://schemas.microsoft.com/office/drawing/2014/main" id="{78248198-2657-A8AB-ED5C-70E95D8EA29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3674799567"/>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Content - Single Column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9D84-1874-0443-88E6-E38867CBD28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1B0F32-91D5-FA4F-B634-F15D1C3D9546}"/>
              </a:ext>
            </a:extLst>
          </p:cNvPr>
          <p:cNvSpPr>
            <a:spLocks noGrp="1"/>
          </p:cNvSpPr>
          <p:nvPr>
            <p:ph sz="half" idx="1"/>
          </p:nvPr>
        </p:nvSpPr>
        <p:spPr>
          <a:xfrm>
            <a:off x="457200" y="2142642"/>
            <a:ext cx="5638800" cy="3761754"/>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6F8EB87-A1BB-4636-B6EC-DCE978CEE2DA}"/>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3/15/2025</a:t>
            </a:fld>
            <a:endParaRPr lang="en-US"/>
          </a:p>
        </p:txBody>
      </p:sp>
      <p:pic>
        <p:nvPicPr>
          <p:cNvPr id="5" name="Picture 4" descr="Logo, company name&#10;&#10;Description automatically generated">
            <a:extLst>
              <a:ext uri="{FF2B5EF4-FFF2-40B4-BE49-F238E27FC236}">
                <a16:creationId xmlns:a16="http://schemas.microsoft.com/office/drawing/2014/main" id="{878AF432-0526-41D9-4327-FF036E899C6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55542" y="3302414"/>
            <a:ext cx="6858000" cy="6858000"/>
          </a:xfrm>
          <a:prstGeom prst="rect">
            <a:avLst/>
          </a:prstGeom>
        </p:spPr>
      </p:pic>
      <p:pic>
        <p:nvPicPr>
          <p:cNvPr id="6" name="Microsoft Logo">
            <a:extLst>
              <a:ext uri="{FF2B5EF4-FFF2-40B4-BE49-F238E27FC236}">
                <a16:creationId xmlns:a16="http://schemas.microsoft.com/office/drawing/2014/main" id="{AFA6D940-26E3-9271-A1BC-AC654F283DA3}"/>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5876778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Content - Timeline - Alternate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49509-7A9D-A24D-A478-F7123A7974FE}"/>
              </a:ext>
            </a:extLst>
          </p:cNvPr>
          <p:cNvSpPr>
            <a:spLocks noGrp="1"/>
          </p:cNvSpPr>
          <p:nvPr>
            <p:ph type="title"/>
          </p:nvPr>
        </p:nvSpPr>
        <p:spPr/>
        <p:txBody>
          <a:bodyPr/>
          <a:lstStyle/>
          <a:p>
            <a:r>
              <a:rPr lang="en-US"/>
              <a:t>Click to edit Master title style</a:t>
            </a:r>
          </a:p>
        </p:txBody>
      </p:sp>
      <p:sp>
        <p:nvSpPr>
          <p:cNvPr id="6" name="Date Placeholder 5">
            <a:extLst>
              <a:ext uri="{FF2B5EF4-FFF2-40B4-BE49-F238E27FC236}">
                <a16:creationId xmlns:a16="http://schemas.microsoft.com/office/drawing/2014/main" id="{FE0AF490-D082-41C2-A100-81AB91A9F288}"/>
              </a:ext>
              <a:ext uri="{C183D7F6-B498-43B3-948B-1728B52AA6E4}">
                <adec:decorative xmlns:adec="http://schemas.microsoft.com/office/drawing/2017/decorative" val="1"/>
              </a:ext>
            </a:extLst>
          </p:cNvPr>
          <p:cNvSpPr>
            <a:spLocks noGrp="1"/>
          </p:cNvSpPr>
          <p:nvPr>
            <p:ph type="dt" sz="half" idx="15"/>
          </p:nvPr>
        </p:nvSpPr>
        <p:spPr/>
        <p:txBody>
          <a:bodyPr/>
          <a:lstStyle/>
          <a:p>
            <a:fld id="{1E5358D1-79CF-DE4F-A686-B9E8FC8A73FF}" type="datetimeFigureOut">
              <a:rPr lang="en-US" smtClean="0"/>
              <a:pPr/>
              <a:t>3/15/2025</a:t>
            </a:fld>
            <a:endParaRPr lang="en-US"/>
          </a:p>
        </p:txBody>
      </p:sp>
      <p:grpSp>
        <p:nvGrpSpPr>
          <p:cNvPr id="26" name="Group 25">
            <a:extLst>
              <a:ext uri="{FF2B5EF4-FFF2-40B4-BE49-F238E27FC236}">
                <a16:creationId xmlns:a16="http://schemas.microsoft.com/office/drawing/2014/main" id="{B82126E6-97BC-1535-FC97-DC399316C230}"/>
              </a:ext>
            </a:extLst>
          </p:cNvPr>
          <p:cNvGrpSpPr/>
          <p:nvPr userDrawn="1"/>
        </p:nvGrpSpPr>
        <p:grpSpPr>
          <a:xfrm>
            <a:off x="3873189" y="4086915"/>
            <a:ext cx="7821005" cy="441547"/>
            <a:chOff x="3873189" y="4086915"/>
            <a:chExt cx="7821005" cy="441547"/>
          </a:xfrm>
        </p:grpSpPr>
        <p:cxnSp>
          <p:nvCxnSpPr>
            <p:cNvPr id="8" name="Straight Connector 7">
              <a:extLst>
                <a:ext uri="{FF2B5EF4-FFF2-40B4-BE49-F238E27FC236}">
                  <a16:creationId xmlns:a16="http://schemas.microsoft.com/office/drawing/2014/main" id="{9DE077FA-387E-FA62-79E7-F63058771990}"/>
                </a:ext>
              </a:extLst>
            </p:cNvPr>
            <p:cNvCxnSpPr>
              <a:cxnSpLocks/>
              <a:stCxn id="11" idx="2"/>
              <a:endCxn id="12" idx="6"/>
            </p:cNvCxnSpPr>
            <p:nvPr userDrawn="1"/>
          </p:nvCxnSpPr>
          <p:spPr>
            <a:xfrm>
              <a:off x="3873189" y="4307689"/>
              <a:ext cx="7821005"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FF8CE64A-9E9A-9203-FB2F-1A6484EFD7E4}"/>
                </a:ext>
              </a:extLst>
            </p:cNvPr>
            <p:cNvSpPr/>
            <p:nvPr userDrawn="1"/>
          </p:nvSpPr>
          <p:spPr>
            <a:xfrm>
              <a:off x="3873189" y="4214699"/>
              <a:ext cx="185980" cy="1859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1D3933B9-2DA9-21D6-7412-3F085850FADF}"/>
                </a:ext>
              </a:extLst>
            </p:cNvPr>
            <p:cNvSpPr/>
            <p:nvPr userDrawn="1"/>
          </p:nvSpPr>
          <p:spPr>
            <a:xfrm>
              <a:off x="11508214" y="4214699"/>
              <a:ext cx="185980" cy="1859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1FFB7100-5E43-FB93-1C61-23246EF059F6}"/>
                </a:ext>
              </a:extLst>
            </p:cNvPr>
            <p:cNvSpPr/>
            <p:nvPr userDrawn="1"/>
          </p:nvSpPr>
          <p:spPr>
            <a:xfrm>
              <a:off x="7564916" y="4086915"/>
              <a:ext cx="441547" cy="441547"/>
            </a:xfrm>
            <a:prstGeom prst="ellipse">
              <a:avLst/>
            </a:prstGeom>
            <a:solidFill>
              <a:srgbClr val="2A436E"/>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F0004B4F-AF2D-35B4-982D-481586299C01}"/>
                </a:ext>
              </a:extLst>
            </p:cNvPr>
            <p:cNvSpPr/>
            <p:nvPr userDrawn="1"/>
          </p:nvSpPr>
          <p:spPr>
            <a:xfrm>
              <a:off x="9239490" y="4086915"/>
              <a:ext cx="441547" cy="441547"/>
            </a:xfrm>
            <a:prstGeom prst="ellipse">
              <a:avLst/>
            </a:prstGeom>
            <a:solidFill>
              <a:srgbClr val="2A436E"/>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706EE8BB-793D-64FE-C277-B273DB547934}"/>
                </a:ext>
              </a:extLst>
            </p:cNvPr>
            <p:cNvSpPr/>
            <p:nvPr userDrawn="1"/>
          </p:nvSpPr>
          <p:spPr>
            <a:xfrm>
              <a:off x="5890342" y="4086915"/>
              <a:ext cx="441547" cy="441547"/>
            </a:xfrm>
            <a:prstGeom prst="ellipse">
              <a:avLst/>
            </a:prstGeom>
            <a:solidFill>
              <a:srgbClr val="2A436E"/>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EDD712AE-0CDF-4A3D-E635-78E234A1F8B4}"/>
                </a:ext>
              </a:extLst>
            </p:cNvPr>
            <p:cNvSpPr/>
            <p:nvPr userDrawn="1"/>
          </p:nvSpPr>
          <p:spPr>
            <a:xfrm>
              <a:off x="4555650" y="4162147"/>
              <a:ext cx="291084" cy="291084"/>
            </a:xfrm>
            <a:prstGeom prst="ellipse">
              <a:avLst/>
            </a:prstGeom>
            <a:solidFill>
              <a:srgbClr val="2A436E"/>
            </a:solidFill>
            <a:ln w="25400">
              <a:solidFill>
                <a:srgbClr val="0D84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394A3589-7890-B74F-DE6A-9DAA53EAED6E}"/>
                </a:ext>
              </a:extLst>
            </p:cNvPr>
            <p:cNvSpPr/>
            <p:nvPr userDrawn="1"/>
          </p:nvSpPr>
          <p:spPr>
            <a:xfrm>
              <a:off x="10720648" y="4162147"/>
              <a:ext cx="291084" cy="291084"/>
            </a:xfrm>
            <a:prstGeom prst="ellipse">
              <a:avLst/>
            </a:prstGeom>
            <a:solidFill>
              <a:srgbClr val="2A436E"/>
            </a:solidFill>
            <a:ln w="25400">
              <a:solidFill>
                <a:srgbClr val="0D84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Text Placeholder 23">
            <a:extLst>
              <a:ext uri="{FF2B5EF4-FFF2-40B4-BE49-F238E27FC236}">
                <a16:creationId xmlns:a16="http://schemas.microsoft.com/office/drawing/2014/main" id="{94AB04E1-FAD5-DA82-D467-29E048422F63}"/>
              </a:ext>
            </a:extLst>
          </p:cNvPr>
          <p:cNvSpPr>
            <a:spLocks noGrp="1"/>
          </p:cNvSpPr>
          <p:nvPr>
            <p:ph type="body" sz="quarter" idx="10" hasCustomPrompt="1"/>
          </p:nvPr>
        </p:nvSpPr>
        <p:spPr>
          <a:xfrm>
            <a:off x="4089430"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1</a:t>
            </a:r>
          </a:p>
        </p:txBody>
      </p:sp>
      <p:sp>
        <p:nvSpPr>
          <p:cNvPr id="4" name="Text Placeholder 23">
            <a:extLst>
              <a:ext uri="{FF2B5EF4-FFF2-40B4-BE49-F238E27FC236}">
                <a16:creationId xmlns:a16="http://schemas.microsoft.com/office/drawing/2014/main" id="{4CB8CE73-ED36-39DE-5C57-12E27EEC7049}"/>
              </a:ext>
            </a:extLst>
          </p:cNvPr>
          <p:cNvSpPr>
            <a:spLocks noGrp="1"/>
          </p:cNvSpPr>
          <p:nvPr>
            <p:ph type="body" sz="quarter" idx="11" hasCustomPrompt="1"/>
          </p:nvPr>
        </p:nvSpPr>
        <p:spPr>
          <a:xfrm>
            <a:off x="5499353"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2</a:t>
            </a:r>
          </a:p>
        </p:txBody>
      </p:sp>
      <p:sp>
        <p:nvSpPr>
          <p:cNvPr id="5" name="Text Placeholder 23">
            <a:extLst>
              <a:ext uri="{FF2B5EF4-FFF2-40B4-BE49-F238E27FC236}">
                <a16:creationId xmlns:a16="http://schemas.microsoft.com/office/drawing/2014/main" id="{03379039-5873-53DE-EBD8-0A152F5F81B1}"/>
              </a:ext>
            </a:extLst>
          </p:cNvPr>
          <p:cNvSpPr>
            <a:spLocks noGrp="1"/>
          </p:cNvSpPr>
          <p:nvPr>
            <p:ph type="body" sz="quarter" idx="12" hasCustomPrompt="1"/>
          </p:nvPr>
        </p:nvSpPr>
        <p:spPr>
          <a:xfrm>
            <a:off x="7159746"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3</a:t>
            </a:r>
          </a:p>
        </p:txBody>
      </p:sp>
      <p:sp>
        <p:nvSpPr>
          <p:cNvPr id="7" name="Text Placeholder 23">
            <a:extLst>
              <a:ext uri="{FF2B5EF4-FFF2-40B4-BE49-F238E27FC236}">
                <a16:creationId xmlns:a16="http://schemas.microsoft.com/office/drawing/2014/main" id="{C6CAC997-F3AD-D906-EA4D-494759705585}"/>
              </a:ext>
            </a:extLst>
          </p:cNvPr>
          <p:cNvSpPr>
            <a:spLocks noGrp="1"/>
          </p:cNvSpPr>
          <p:nvPr>
            <p:ph type="body" sz="quarter" idx="13" hasCustomPrompt="1"/>
          </p:nvPr>
        </p:nvSpPr>
        <p:spPr>
          <a:xfrm>
            <a:off x="8848501"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4</a:t>
            </a:r>
          </a:p>
        </p:txBody>
      </p:sp>
      <p:sp>
        <p:nvSpPr>
          <p:cNvPr id="9" name="Text Placeholder 23">
            <a:extLst>
              <a:ext uri="{FF2B5EF4-FFF2-40B4-BE49-F238E27FC236}">
                <a16:creationId xmlns:a16="http://schemas.microsoft.com/office/drawing/2014/main" id="{6A314F51-93FC-608B-0556-041A69404C74}"/>
              </a:ext>
            </a:extLst>
          </p:cNvPr>
          <p:cNvSpPr>
            <a:spLocks noGrp="1"/>
          </p:cNvSpPr>
          <p:nvPr>
            <p:ph type="body" sz="quarter" idx="14" hasCustomPrompt="1"/>
          </p:nvPr>
        </p:nvSpPr>
        <p:spPr>
          <a:xfrm>
            <a:off x="10254428"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5</a:t>
            </a:r>
          </a:p>
        </p:txBody>
      </p:sp>
      <p:pic>
        <p:nvPicPr>
          <p:cNvPr id="10" name="Microsoft Logo">
            <a:extLst>
              <a:ext uri="{FF2B5EF4-FFF2-40B4-BE49-F238E27FC236}">
                <a16:creationId xmlns:a16="http://schemas.microsoft.com/office/drawing/2014/main" id="{3E10598F-9524-18AC-102D-C5511F60AB4F}"/>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362276401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1.emf"/><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3.xml"/><Relationship Id="rId18" Type="http://schemas.openxmlformats.org/officeDocument/2006/relationships/slideLayout" Target="../slideLayouts/slideLayout48.xml"/><Relationship Id="rId26" Type="http://schemas.openxmlformats.org/officeDocument/2006/relationships/slideLayout" Target="../slideLayouts/slideLayout56.xml"/><Relationship Id="rId39" Type="http://schemas.openxmlformats.org/officeDocument/2006/relationships/slideLayout" Target="../slideLayouts/slideLayout69.xml"/><Relationship Id="rId21" Type="http://schemas.openxmlformats.org/officeDocument/2006/relationships/slideLayout" Target="../slideLayouts/slideLayout51.xml"/><Relationship Id="rId34" Type="http://schemas.openxmlformats.org/officeDocument/2006/relationships/slideLayout" Target="../slideLayouts/slideLayout64.xml"/><Relationship Id="rId42" Type="http://schemas.openxmlformats.org/officeDocument/2006/relationships/slideLayout" Target="../slideLayouts/slideLayout72.xml"/><Relationship Id="rId47" Type="http://schemas.openxmlformats.org/officeDocument/2006/relationships/slideLayout" Target="../slideLayouts/slideLayout77.xml"/><Relationship Id="rId50" Type="http://schemas.openxmlformats.org/officeDocument/2006/relationships/theme" Target="../theme/theme2.xml"/><Relationship Id="rId7" Type="http://schemas.openxmlformats.org/officeDocument/2006/relationships/slideLayout" Target="../slideLayouts/slideLayout37.xml"/><Relationship Id="rId2" Type="http://schemas.openxmlformats.org/officeDocument/2006/relationships/slideLayout" Target="../slideLayouts/slideLayout32.xml"/><Relationship Id="rId16" Type="http://schemas.openxmlformats.org/officeDocument/2006/relationships/slideLayout" Target="../slideLayouts/slideLayout46.xml"/><Relationship Id="rId29" Type="http://schemas.openxmlformats.org/officeDocument/2006/relationships/slideLayout" Target="../slideLayouts/slideLayout59.xml"/><Relationship Id="rId11" Type="http://schemas.openxmlformats.org/officeDocument/2006/relationships/slideLayout" Target="../slideLayouts/slideLayout41.xml"/><Relationship Id="rId24" Type="http://schemas.openxmlformats.org/officeDocument/2006/relationships/slideLayout" Target="../slideLayouts/slideLayout54.xml"/><Relationship Id="rId32" Type="http://schemas.openxmlformats.org/officeDocument/2006/relationships/slideLayout" Target="../slideLayouts/slideLayout62.xml"/><Relationship Id="rId37" Type="http://schemas.openxmlformats.org/officeDocument/2006/relationships/slideLayout" Target="../slideLayouts/slideLayout67.xml"/><Relationship Id="rId40" Type="http://schemas.openxmlformats.org/officeDocument/2006/relationships/slideLayout" Target="../slideLayouts/slideLayout70.xml"/><Relationship Id="rId45" Type="http://schemas.openxmlformats.org/officeDocument/2006/relationships/slideLayout" Target="../slideLayouts/slideLayout75.xml"/><Relationship Id="rId5" Type="http://schemas.openxmlformats.org/officeDocument/2006/relationships/slideLayout" Target="../slideLayouts/slideLayout35.xml"/><Relationship Id="rId15" Type="http://schemas.openxmlformats.org/officeDocument/2006/relationships/slideLayout" Target="../slideLayouts/slideLayout45.xml"/><Relationship Id="rId23" Type="http://schemas.openxmlformats.org/officeDocument/2006/relationships/slideLayout" Target="../slideLayouts/slideLayout53.xml"/><Relationship Id="rId28" Type="http://schemas.openxmlformats.org/officeDocument/2006/relationships/slideLayout" Target="../slideLayouts/slideLayout58.xml"/><Relationship Id="rId36" Type="http://schemas.openxmlformats.org/officeDocument/2006/relationships/slideLayout" Target="../slideLayouts/slideLayout66.xml"/><Relationship Id="rId49" Type="http://schemas.openxmlformats.org/officeDocument/2006/relationships/slideLayout" Target="../slideLayouts/slideLayout79.xml"/><Relationship Id="rId10" Type="http://schemas.openxmlformats.org/officeDocument/2006/relationships/slideLayout" Target="../slideLayouts/slideLayout40.xml"/><Relationship Id="rId19" Type="http://schemas.openxmlformats.org/officeDocument/2006/relationships/slideLayout" Target="../slideLayouts/slideLayout49.xml"/><Relationship Id="rId31" Type="http://schemas.openxmlformats.org/officeDocument/2006/relationships/slideLayout" Target="../slideLayouts/slideLayout61.xml"/><Relationship Id="rId44" Type="http://schemas.openxmlformats.org/officeDocument/2006/relationships/slideLayout" Target="../slideLayouts/slideLayout74.xml"/><Relationship Id="rId52" Type="http://schemas.openxmlformats.org/officeDocument/2006/relationships/image" Target="../media/image12.svg"/><Relationship Id="rId4" Type="http://schemas.openxmlformats.org/officeDocument/2006/relationships/slideLayout" Target="../slideLayouts/slideLayout34.xml"/><Relationship Id="rId9" Type="http://schemas.openxmlformats.org/officeDocument/2006/relationships/slideLayout" Target="../slideLayouts/slideLayout39.xml"/><Relationship Id="rId14" Type="http://schemas.openxmlformats.org/officeDocument/2006/relationships/slideLayout" Target="../slideLayouts/slideLayout44.xml"/><Relationship Id="rId22" Type="http://schemas.openxmlformats.org/officeDocument/2006/relationships/slideLayout" Target="../slideLayouts/slideLayout52.xml"/><Relationship Id="rId27" Type="http://schemas.openxmlformats.org/officeDocument/2006/relationships/slideLayout" Target="../slideLayouts/slideLayout57.xml"/><Relationship Id="rId30" Type="http://schemas.openxmlformats.org/officeDocument/2006/relationships/slideLayout" Target="../slideLayouts/slideLayout60.xml"/><Relationship Id="rId35" Type="http://schemas.openxmlformats.org/officeDocument/2006/relationships/slideLayout" Target="../slideLayouts/slideLayout65.xml"/><Relationship Id="rId43" Type="http://schemas.openxmlformats.org/officeDocument/2006/relationships/slideLayout" Target="../slideLayouts/slideLayout73.xml"/><Relationship Id="rId48" Type="http://schemas.openxmlformats.org/officeDocument/2006/relationships/slideLayout" Target="../slideLayouts/slideLayout78.xml"/><Relationship Id="rId8" Type="http://schemas.openxmlformats.org/officeDocument/2006/relationships/slideLayout" Target="../slideLayouts/slideLayout38.xml"/><Relationship Id="rId51" Type="http://schemas.openxmlformats.org/officeDocument/2006/relationships/image" Target="../media/image11.png"/><Relationship Id="rId3" Type="http://schemas.openxmlformats.org/officeDocument/2006/relationships/slideLayout" Target="../slideLayouts/slideLayout33.xml"/><Relationship Id="rId12" Type="http://schemas.openxmlformats.org/officeDocument/2006/relationships/slideLayout" Target="../slideLayouts/slideLayout42.xml"/><Relationship Id="rId17" Type="http://schemas.openxmlformats.org/officeDocument/2006/relationships/slideLayout" Target="../slideLayouts/slideLayout47.xml"/><Relationship Id="rId25" Type="http://schemas.openxmlformats.org/officeDocument/2006/relationships/slideLayout" Target="../slideLayouts/slideLayout55.xml"/><Relationship Id="rId33" Type="http://schemas.openxmlformats.org/officeDocument/2006/relationships/slideLayout" Target="../slideLayouts/slideLayout63.xml"/><Relationship Id="rId38" Type="http://schemas.openxmlformats.org/officeDocument/2006/relationships/slideLayout" Target="../slideLayouts/slideLayout68.xml"/><Relationship Id="rId46" Type="http://schemas.openxmlformats.org/officeDocument/2006/relationships/slideLayout" Target="../slideLayouts/slideLayout76.xml"/><Relationship Id="rId20" Type="http://schemas.openxmlformats.org/officeDocument/2006/relationships/slideLayout" Target="../slideLayouts/slideLayout50.xml"/><Relationship Id="rId41" Type="http://schemas.openxmlformats.org/officeDocument/2006/relationships/slideLayout" Target="../slideLayouts/slideLayout71.xml"/><Relationship Id="rId1" Type="http://schemas.openxmlformats.org/officeDocument/2006/relationships/slideLayout" Target="../slideLayouts/slideLayout31.xml"/><Relationship Id="rId6" Type="http://schemas.openxmlformats.org/officeDocument/2006/relationships/slideLayout" Target="../slideLayouts/slideLayout3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87.xml"/><Relationship Id="rId13" Type="http://schemas.openxmlformats.org/officeDocument/2006/relationships/slideLayout" Target="../slideLayouts/slideLayout92.xml"/><Relationship Id="rId18" Type="http://schemas.openxmlformats.org/officeDocument/2006/relationships/slideLayout" Target="../slideLayouts/slideLayout97.xml"/><Relationship Id="rId3" Type="http://schemas.openxmlformats.org/officeDocument/2006/relationships/slideLayout" Target="../slideLayouts/slideLayout82.xml"/><Relationship Id="rId21" Type="http://schemas.openxmlformats.org/officeDocument/2006/relationships/slideLayout" Target="../slideLayouts/slideLayout100.xml"/><Relationship Id="rId7" Type="http://schemas.openxmlformats.org/officeDocument/2006/relationships/slideLayout" Target="../slideLayouts/slideLayout86.xml"/><Relationship Id="rId12" Type="http://schemas.openxmlformats.org/officeDocument/2006/relationships/slideLayout" Target="../slideLayouts/slideLayout91.xml"/><Relationship Id="rId17" Type="http://schemas.openxmlformats.org/officeDocument/2006/relationships/slideLayout" Target="../slideLayouts/slideLayout96.xml"/><Relationship Id="rId2" Type="http://schemas.openxmlformats.org/officeDocument/2006/relationships/slideLayout" Target="../slideLayouts/slideLayout81.xml"/><Relationship Id="rId16" Type="http://schemas.openxmlformats.org/officeDocument/2006/relationships/slideLayout" Target="../slideLayouts/slideLayout95.xml"/><Relationship Id="rId20" Type="http://schemas.openxmlformats.org/officeDocument/2006/relationships/slideLayout" Target="../slideLayouts/slideLayout99.xml"/><Relationship Id="rId1" Type="http://schemas.openxmlformats.org/officeDocument/2006/relationships/slideLayout" Target="../slideLayouts/slideLayout80.xml"/><Relationship Id="rId6" Type="http://schemas.openxmlformats.org/officeDocument/2006/relationships/slideLayout" Target="../slideLayouts/slideLayout85.xml"/><Relationship Id="rId11" Type="http://schemas.openxmlformats.org/officeDocument/2006/relationships/slideLayout" Target="../slideLayouts/slideLayout90.xml"/><Relationship Id="rId24" Type="http://schemas.openxmlformats.org/officeDocument/2006/relationships/theme" Target="../theme/theme3.xml"/><Relationship Id="rId5" Type="http://schemas.openxmlformats.org/officeDocument/2006/relationships/slideLayout" Target="../slideLayouts/slideLayout84.xml"/><Relationship Id="rId15" Type="http://schemas.openxmlformats.org/officeDocument/2006/relationships/slideLayout" Target="../slideLayouts/slideLayout94.xml"/><Relationship Id="rId23" Type="http://schemas.openxmlformats.org/officeDocument/2006/relationships/slideLayout" Target="../slideLayouts/slideLayout102.xml"/><Relationship Id="rId10" Type="http://schemas.openxmlformats.org/officeDocument/2006/relationships/slideLayout" Target="../slideLayouts/slideLayout89.xml"/><Relationship Id="rId19" Type="http://schemas.openxmlformats.org/officeDocument/2006/relationships/slideLayout" Target="../slideLayouts/slideLayout98.xml"/><Relationship Id="rId4" Type="http://schemas.openxmlformats.org/officeDocument/2006/relationships/slideLayout" Target="../slideLayouts/slideLayout83.xml"/><Relationship Id="rId9" Type="http://schemas.openxmlformats.org/officeDocument/2006/relationships/slideLayout" Target="../slideLayouts/slideLayout88.xml"/><Relationship Id="rId14" Type="http://schemas.openxmlformats.org/officeDocument/2006/relationships/slideLayout" Target="../slideLayouts/slideLayout93.xml"/><Relationship Id="rId22" Type="http://schemas.openxmlformats.org/officeDocument/2006/relationships/slideLayout" Target="../slideLayouts/slideLayout10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10.xml"/><Relationship Id="rId13" Type="http://schemas.openxmlformats.org/officeDocument/2006/relationships/theme" Target="../theme/theme4.xml"/><Relationship Id="rId3" Type="http://schemas.openxmlformats.org/officeDocument/2006/relationships/slideLayout" Target="../slideLayouts/slideLayout105.xml"/><Relationship Id="rId7" Type="http://schemas.openxmlformats.org/officeDocument/2006/relationships/slideLayout" Target="../slideLayouts/slideLayout109.xml"/><Relationship Id="rId12" Type="http://schemas.openxmlformats.org/officeDocument/2006/relationships/slideLayout" Target="../slideLayouts/slideLayout114.xml"/><Relationship Id="rId2" Type="http://schemas.openxmlformats.org/officeDocument/2006/relationships/slideLayout" Target="../slideLayouts/slideLayout104.xml"/><Relationship Id="rId1" Type="http://schemas.openxmlformats.org/officeDocument/2006/relationships/slideLayout" Target="../slideLayouts/slideLayout103.xml"/><Relationship Id="rId6" Type="http://schemas.openxmlformats.org/officeDocument/2006/relationships/slideLayout" Target="../slideLayouts/slideLayout108.xml"/><Relationship Id="rId11" Type="http://schemas.openxmlformats.org/officeDocument/2006/relationships/slideLayout" Target="../slideLayouts/slideLayout113.xml"/><Relationship Id="rId5" Type="http://schemas.openxmlformats.org/officeDocument/2006/relationships/slideLayout" Target="../slideLayouts/slideLayout107.xml"/><Relationship Id="rId10" Type="http://schemas.openxmlformats.org/officeDocument/2006/relationships/slideLayout" Target="../slideLayouts/slideLayout112.xml"/><Relationship Id="rId4" Type="http://schemas.openxmlformats.org/officeDocument/2006/relationships/slideLayout" Target="../slideLayouts/slideLayout106.xml"/><Relationship Id="rId9" Type="http://schemas.openxmlformats.org/officeDocument/2006/relationships/slideLayout" Target="../slideLayouts/slideLayout11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1"/>
            <a:ext cx="11018520" cy="492443"/>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4"/>
            <a:ext cx="11018520" cy="1573080"/>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32"/>
          <a:srcRect l="762"/>
          <a:stretch/>
        </p:blipFill>
        <p:spPr>
          <a:xfrm rot="5400000">
            <a:off x="9464500" y="2843774"/>
            <a:ext cx="6858000" cy="1170455"/>
          </a:xfrm>
          <a:prstGeom prst="rect">
            <a:avLst/>
          </a:prstGeom>
        </p:spPr>
      </p:pic>
      <p:sp>
        <p:nvSpPr>
          <p:cNvPr id="5" name="Footer Placeholder 2">
            <a:extLst>
              <a:ext uri="{FF2B5EF4-FFF2-40B4-BE49-F238E27FC236}">
                <a16:creationId xmlns:a16="http://schemas.microsoft.com/office/drawing/2014/main" id="{0453F453-1A3F-4CC4-84B7-ECD03B42904D}"/>
              </a:ext>
            </a:extLst>
          </p:cNvPr>
          <p:cNvSpPr txBox="1">
            <a:spLocks/>
          </p:cNvSpPr>
          <p:nvPr userDrawn="1"/>
        </p:nvSpPr>
        <p:spPr>
          <a:xfrm>
            <a:off x="3392565" y="7081360"/>
            <a:ext cx="5279136" cy="138499"/>
          </a:xfrm>
          <a:prstGeom prst="rect">
            <a:avLst/>
          </a:prstGeom>
          <a:noFill/>
        </p:spPr>
        <p:txBody>
          <a:bodyPr wrap="square" lIns="0" tIns="0" rIns="0" bIns="0" rtlCol="0" anchor="ctr">
            <a:spAutoFit/>
          </a:bodyPr>
          <a:lstStyle>
            <a:defPPr>
              <a:defRPr lang="en-US"/>
            </a:defPPr>
            <a:lvl1pPr algn="ctr">
              <a:defRPr sz="1200">
                <a:gradFill>
                  <a:gsLst>
                    <a:gs pos="2917">
                      <a:schemeClr val="tx1">
                        <a:alpha val="25000"/>
                      </a:schemeClr>
                    </a:gs>
                    <a:gs pos="30000">
                      <a:schemeClr val="tx1">
                        <a:alpha val="25000"/>
                      </a:schemeClr>
                    </a:gs>
                  </a:gsLst>
                  <a:lin ang="5400000" scaled="0"/>
                </a:gradFill>
                <a:latin typeface="+mj-l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sz="900"/>
              <a:t>MICROSOFT CONFIDENTIAL – NON-DISCLOSURE AGREEMENT REQUIRED</a:t>
            </a:r>
          </a:p>
        </p:txBody>
      </p:sp>
    </p:spTree>
    <p:extLst>
      <p:ext uri="{BB962C8B-B14F-4D97-AF65-F5344CB8AC3E}">
        <p14:creationId xmlns:p14="http://schemas.microsoft.com/office/powerpoint/2010/main" val="2701578604"/>
      </p:ext>
    </p:extLst>
  </p:cSld>
  <p:clrMap bg1="dk1" tx1="lt1" bg2="dk2" tx2="lt2" accent1="accent1" accent2="accent2" accent3="accent3" accent4="accent4" accent5="accent5" accent6="accent6" hlink="hlink" folHlink="folHlink"/>
  <p:sldLayoutIdLst>
    <p:sldLayoutId id="2147483896"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 id="2147483674" r:id="rId15"/>
    <p:sldLayoutId id="2147483675" r:id="rId16"/>
    <p:sldLayoutId id="2147483676" r:id="rId17"/>
    <p:sldLayoutId id="2147483677" r:id="rId18"/>
    <p:sldLayoutId id="2147483678" r:id="rId19"/>
    <p:sldLayoutId id="2147483679" r:id="rId20"/>
    <p:sldLayoutId id="2147483680" r:id="rId21"/>
    <p:sldLayoutId id="2147483681" r:id="rId22"/>
    <p:sldLayoutId id="2147483682" r:id="rId23"/>
    <p:sldLayoutId id="2147483683" r:id="rId24"/>
    <p:sldLayoutId id="2147483684" r:id="rId25"/>
    <p:sldLayoutId id="2147483685" r:id="rId26"/>
    <p:sldLayoutId id="2147483686" r:id="rId27"/>
    <p:sldLayoutId id="2147483687" r:id="rId28"/>
    <p:sldLayoutId id="2147483688" r:id="rId29"/>
    <p:sldLayoutId id="2147483689" r:id="rId30"/>
  </p:sldLayoutIdLst>
  <p:transition>
    <p:fade/>
  </p:transition>
  <p:hf sldNum="0" hdr="0" dt="0"/>
  <p:txStyles>
    <p:titleStyle>
      <a:lvl1pPr algn="l" defTabSz="932719" rtl="0" eaLnBrk="1" latinLnBrk="0" hangingPunct="1">
        <a:lnSpc>
          <a:spcPct val="100000"/>
        </a:lnSpc>
        <a:spcBef>
          <a:spcPct val="0"/>
        </a:spcBef>
        <a:buNone/>
        <a:defRPr lang="en-US" sz="3200" b="0" kern="1200" cap="none" spc="-51" baseline="0" dirty="0" smtClean="0">
          <a:ln w="3175">
            <a:noFill/>
          </a:ln>
          <a:solidFill>
            <a:schemeClr val="tx1"/>
          </a:solidFill>
          <a:effectLst/>
          <a:latin typeface="+mj-lt"/>
          <a:ea typeface="+mn-ea"/>
          <a:cs typeface="Segoe UI" pitchFamily="34" charset="0"/>
        </a:defRPr>
      </a:lvl1pPr>
    </p:titleStyle>
    <p:bodyStyle>
      <a:lvl1pPr marL="0" marR="0" indent="0" algn="l" defTabSz="932719"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19"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19"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19"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19"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19" rtl="0" eaLnBrk="1" latinLnBrk="0" hangingPunct="1">
        <a:defRPr sz="1800" kern="1200">
          <a:solidFill>
            <a:schemeClr val="tx1"/>
          </a:solidFill>
          <a:latin typeface="+mn-lt"/>
          <a:ea typeface="+mn-ea"/>
          <a:cs typeface="+mn-cs"/>
        </a:defRPr>
      </a:lvl1pPr>
      <a:lvl2pPr marL="466359" algn="l" defTabSz="932719" rtl="0" eaLnBrk="1" latinLnBrk="0" hangingPunct="1">
        <a:defRPr sz="1800" kern="1200">
          <a:solidFill>
            <a:schemeClr val="tx1"/>
          </a:solidFill>
          <a:latin typeface="+mn-lt"/>
          <a:ea typeface="+mn-ea"/>
          <a:cs typeface="+mn-cs"/>
        </a:defRPr>
      </a:lvl2pPr>
      <a:lvl3pPr marL="932719" algn="l" defTabSz="932719" rtl="0" eaLnBrk="1" latinLnBrk="0" hangingPunct="1">
        <a:defRPr sz="1800" kern="1200">
          <a:solidFill>
            <a:schemeClr val="tx1"/>
          </a:solidFill>
          <a:latin typeface="+mn-lt"/>
          <a:ea typeface="+mn-ea"/>
          <a:cs typeface="+mn-cs"/>
        </a:defRPr>
      </a:lvl3pPr>
      <a:lvl4pPr marL="1399078" algn="l" defTabSz="932719" rtl="0" eaLnBrk="1" latinLnBrk="0" hangingPunct="1">
        <a:defRPr sz="1800" kern="1200">
          <a:solidFill>
            <a:schemeClr val="tx1"/>
          </a:solidFill>
          <a:latin typeface="+mn-lt"/>
          <a:ea typeface="+mn-ea"/>
          <a:cs typeface="+mn-cs"/>
        </a:defRPr>
      </a:lvl4pPr>
      <a:lvl5pPr marL="1865437" algn="l" defTabSz="932719" rtl="0" eaLnBrk="1" latinLnBrk="0" hangingPunct="1">
        <a:defRPr sz="1800" kern="1200">
          <a:solidFill>
            <a:schemeClr val="tx1"/>
          </a:solidFill>
          <a:latin typeface="+mn-lt"/>
          <a:ea typeface="+mn-ea"/>
          <a:cs typeface="+mn-cs"/>
        </a:defRPr>
      </a:lvl5pPr>
      <a:lvl6pPr marL="2331798" algn="l" defTabSz="932719" rtl="0" eaLnBrk="1" latinLnBrk="0" hangingPunct="1">
        <a:defRPr sz="1800" kern="1200">
          <a:solidFill>
            <a:schemeClr val="tx1"/>
          </a:solidFill>
          <a:latin typeface="+mn-lt"/>
          <a:ea typeface="+mn-ea"/>
          <a:cs typeface="+mn-cs"/>
        </a:defRPr>
      </a:lvl6pPr>
      <a:lvl7pPr marL="2798157" algn="l" defTabSz="932719" rtl="0" eaLnBrk="1" latinLnBrk="0" hangingPunct="1">
        <a:defRPr sz="1800" kern="1200">
          <a:solidFill>
            <a:schemeClr val="tx1"/>
          </a:solidFill>
          <a:latin typeface="+mn-lt"/>
          <a:ea typeface="+mn-ea"/>
          <a:cs typeface="+mn-cs"/>
        </a:defRPr>
      </a:lvl7pPr>
      <a:lvl8pPr marL="3264516" algn="l" defTabSz="932719" rtl="0" eaLnBrk="1" latinLnBrk="0" hangingPunct="1">
        <a:defRPr sz="1800" kern="1200">
          <a:solidFill>
            <a:schemeClr val="tx1"/>
          </a:solidFill>
          <a:latin typeface="+mn-lt"/>
          <a:ea typeface="+mn-ea"/>
          <a:cs typeface="+mn-cs"/>
        </a:defRPr>
      </a:lvl8pPr>
      <a:lvl9pPr marL="3730876" algn="l" defTabSz="932719"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pos="384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51">
            <a:extLst>
              <a:ext uri="{96DAC541-7B7A-43D3-8B79-37D633B846F1}">
                <asvg:svgBlip xmlns:asvg="http://schemas.microsoft.com/office/drawing/2016/SVG/main" r:embed="rId52"/>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2506597040"/>
      </p:ext>
    </p:extLst>
  </p:cSld>
  <p:clrMap bg1="dk1" tx1="lt1" bg2="dk2" tx2="lt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 id="2147483703" r:id="rId13"/>
    <p:sldLayoutId id="2147483704" r:id="rId14"/>
    <p:sldLayoutId id="2147483705" r:id="rId15"/>
    <p:sldLayoutId id="2147483706" r:id="rId16"/>
    <p:sldLayoutId id="2147483707" r:id="rId17"/>
    <p:sldLayoutId id="2147483708" r:id="rId18"/>
    <p:sldLayoutId id="2147483709" r:id="rId19"/>
    <p:sldLayoutId id="2147483710" r:id="rId20"/>
    <p:sldLayoutId id="2147483711" r:id="rId21"/>
    <p:sldLayoutId id="2147483712" r:id="rId22"/>
    <p:sldLayoutId id="2147483713" r:id="rId23"/>
    <p:sldLayoutId id="2147483714" r:id="rId24"/>
    <p:sldLayoutId id="2147483715" r:id="rId25"/>
    <p:sldLayoutId id="2147483716" r:id="rId26"/>
    <p:sldLayoutId id="2147483717" r:id="rId27"/>
    <p:sldLayoutId id="2147483718" r:id="rId28"/>
    <p:sldLayoutId id="2147483719" r:id="rId29"/>
    <p:sldLayoutId id="2147483720" r:id="rId30"/>
    <p:sldLayoutId id="2147483721" r:id="rId31"/>
    <p:sldLayoutId id="2147483722" r:id="rId32"/>
    <p:sldLayoutId id="2147483723" r:id="rId33"/>
    <p:sldLayoutId id="2147483724" r:id="rId34"/>
    <p:sldLayoutId id="2147483725" r:id="rId35"/>
    <p:sldLayoutId id="2147483726" r:id="rId36"/>
    <p:sldLayoutId id="2147483727" r:id="rId37"/>
    <p:sldLayoutId id="2147483728" r:id="rId38"/>
    <p:sldLayoutId id="2147483729" r:id="rId39"/>
    <p:sldLayoutId id="2147483730" r:id="rId40"/>
    <p:sldLayoutId id="2147483731" r:id="rId41"/>
    <p:sldLayoutId id="2147483732" r:id="rId42"/>
    <p:sldLayoutId id="2147483733" r:id="rId43"/>
    <p:sldLayoutId id="2147483734" r:id="rId44"/>
    <p:sldLayoutId id="2147483735" r:id="rId45"/>
    <p:sldLayoutId id="2147483736" r:id="rId46"/>
    <p:sldLayoutId id="2147483737" r:id="rId47"/>
    <p:sldLayoutId id="2147483738" r:id="rId48"/>
    <p:sldLayoutId id="2147483898" r:id="rId49"/>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2A436E"/>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89378D2-FD85-DF4C-9517-EBCA2D89F566}"/>
              </a:ext>
            </a:extLst>
          </p:cNvPr>
          <p:cNvSpPr>
            <a:spLocks noGrp="1"/>
          </p:cNvSpPr>
          <p:nvPr>
            <p:ph type="title"/>
          </p:nvPr>
        </p:nvSpPr>
        <p:spPr>
          <a:xfrm>
            <a:off x="457200" y="1123122"/>
            <a:ext cx="11277600" cy="567566"/>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29B488F-8512-D041-B80F-67B198054A08}"/>
              </a:ext>
            </a:extLst>
          </p:cNvPr>
          <p:cNvSpPr>
            <a:spLocks noGrp="1"/>
          </p:cNvSpPr>
          <p:nvPr>
            <p:ph type="body" idx="1"/>
          </p:nvPr>
        </p:nvSpPr>
        <p:spPr>
          <a:xfrm>
            <a:off x="457200" y="1825625"/>
            <a:ext cx="11277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AF2D55B-4BE0-4145-B0D9-9581FF83080A}"/>
              </a:ext>
            </a:extLst>
          </p:cNvPr>
          <p:cNvSpPr>
            <a:spLocks noGrp="1"/>
          </p:cNvSpPr>
          <p:nvPr>
            <p:ph type="dt" sz="half" idx="2"/>
          </p:nvPr>
        </p:nvSpPr>
        <p:spPr>
          <a:xfrm>
            <a:off x="457200" y="6366289"/>
            <a:ext cx="2743200" cy="365125"/>
          </a:xfrm>
          <a:prstGeom prst="rect">
            <a:avLst/>
          </a:prstGeom>
        </p:spPr>
        <p:txBody>
          <a:bodyPr vert="horz" lIns="91440" tIns="45720" rIns="91440" bIns="45720" rtlCol="0" anchor="ctr"/>
          <a:lstStyle>
            <a:lvl1pPr algn="l">
              <a:defRPr sz="1100">
                <a:solidFill>
                  <a:schemeClr val="bg1">
                    <a:alpha val="50000"/>
                  </a:schemeClr>
                </a:solidFill>
                <a:latin typeface="Segoe UI" panose="020B0502040204020203" pitchFamily="34" charset="0"/>
                <a:cs typeface="Segoe UI" panose="020B0502040204020203" pitchFamily="34" charset="0"/>
              </a:defRPr>
            </a:lvl1pPr>
          </a:lstStyle>
          <a:p>
            <a:fld id="{1E5358D1-79CF-DE4F-A686-B9E8FC8A73FF}" type="datetimeFigureOut">
              <a:rPr lang="en-US" smtClean="0"/>
              <a:pPr/>
              <a:t>3/15/2025</a:t>
            </a:fld>
            <a:endParaRPr lang="en-US"/>
          </a:p>
        </p:txBody>
      </p:sp>
    </p:spTree>
    <p:extLst>
      <p:ext uri="{BB962C8B-B14F-4D97-AF65-F5344CB8AC3E}">
        <p14:creationId xmlns:p14="http://schemas.microsoft.com/office/powerpoint/2010/main" val="2114683423"/>
      </p:ext>
    </p:extLst>
  </p:cSld>
  <p:clrMap bg1="lt1" tx1="dk1" bg2="lt2" tx2="dk2" accent1="accent1" accent2="accent2" accent3="accent3" accent4="accent4" accent5="accent5" accent6="accent6" hlink="hlink" folHlink="folHlink"/>
  <p:sldLayoutIdLst>
    <p:sldLayoutId id="2147483741" r:id="rId1"/>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 id="2147483755" r:id="rId15"/>
    <p:sldLayoutId id="2147483756" r:id="rId16"/>
    <p:sldLayoutId id="2147483757" r:id="rId17"/>
    <p:sldLayoutId id="2147483758" r:id="rId18"/>
    <p:sldLayoutId id="2147483759" r:id="rId19"/>
    <p:sldLayoutId id="2147483760" r:id="rId20"/>
    <p:sldLayoutId id="2147483761" r:id="rId21"/>
    <p:sldLayoutId id="2147483762" r:id="rId22"/>
    <p:sldLayoutId id="2147483763" r:id="rId23"/>
  </p:sldLayoutIdLst>
  <p:txStyles>
    <p:titleStyle>
      <a:lvl1pPr algn="l" defTabSz="914400" rtl="0" eaLnBrk="1" latinLnBrk="0" hangingPunct="1">
        <a:lnSpc>
          <a:spcPct val="90000"/>
        </a:lnSpc>
        <a:spcBef>
          <a:spcPct val="0"/>
        </a:spcBef>
        <a:buNone/>
        <a:defRPr sz="2400" b="1" i="0" kern="1200">
          <a:solidFill>
            <a:schemeClr val="bg1"/>
          </a:solidFill>
          <a:latin typeface="Segoe UI Semibold" panose="020B0502040204020203" pitchFamily="34" charset="0"/>
          <a:ea typeface="+mj-ea"/>
          <a:cs typeface="Segoe UI Semibold" panose="020B0502040204020203" pitchFamily="34" charset="0"/>
        </a:defRPr>
      </a:lvl1pPr>
    </p:titleStyle>
    <p:bodyStyle>
      <a:lvl1pPr marL="228600" indent="-228600" algn="l" defTabSz="914400" rtl="0" eaLnBrk="1" latinLnBrk="0" hangingPunct="1">
        <a:lnSpc>
          <a:spcPct val="150000"/>
        </a:lnSpc>
        <a:spcBef>
          <a:spcPts val="1000"/>
        </a:spcBef>
        <a:buFont typeface="Arial" panose="020B0604020202020204" pitchFamily="34" charset="0"/>
        <a:buChar char="•"/>
        <a:defRPr sz="1800" kern="1200">
          <a:solidFill>
            <a:schemeClr val="bg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150000"/>
        </a:lnSpc>
        <a:spcBef>
          <a:spcPts val="500"/>
        </a:spcBef>
        <a:buFont typeface="Arial" panose="020B0604020202020204" pitchFamily="34" charset="0"/>
        <a:buChar char="•"/>
        <a:defRPr sz="1600" kern="1200">
          <a:solidFill>
            <a:schemeClr val="bg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bg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bg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bg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0735E26-91E5-EE9C-1052-190A16B97A7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NL"/>
          </a:p>
        </p:txBody>
      </p:sp>
      <p:sp>
        <p:nvSpPr>
          <p:cNvPr id="3" name="Text Placeholder 2">
            <a:extLst>
              <a:ext uri="{FF2B5EF4-FFF2-40B4-BE49-F238E27FC236}">
                <a16:creationId xmlns:a16="http://schemas.microsoft.com/office/drawing/2014/main" id="{42953F29-95CD-82CC-3913-57E23DA7799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4" name="Date Placeholder 3">
            <a:extLst>
              <a:ext uri="{FF2B5EF4-FFF2-40B4-BE49-F238E27FC236}">
                <a16:creationId xmlns:a16="http://schemas.microsoft.com/office/drawing/2014/main" id="{2190EA7E-85B3-4751-C7C4-460E203A30B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EF949EC-082D-F14F-90BA-B4B38FA4009F}" type="datetimeFigureOut">
              <a:rPr lang="en-NL" smtClean="0"/>
              <a:t>03/15/2025</a:t>
            </a:fld>
            <a:endParaRPr lang="en-NL"/>
          </a:p>
        </p:txBody>
      </p:sp>
      <p:sp>
        <p:nvSpPr>
          <p:cNvPr id="5" name="Footer Placeholder 4">
            <a:extLst>
              <a:ext uri="{FF2B5EF4-FFF2-40B4-BE49-F238E27FC236}">
                <a16:creationId xmlns:a16="http://schemas.microsoft.com/office/drawing/2014/main" id="{294E1E20-2EAE-38AE-9FD9-C1EAE7F25B3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NL"/>
          </a:p>
        </p:txBody>
      </p:sp>
      <p:sp>
        <p:nvSpPr>
          <p:cNvPr id="6" name="Slide Number Placeholder 5">
            <a:extLst>
              <a:ext uri="{FF2B5EF4-FFF2-40B4-BE49-F238E27FC236}">
                <a16:creationId xmlns:a16="http://schemas.microsoft.com/office/drawing/2014/main" id="{C8C7D8B1-8BDD-ECE4-C791-E9512FE60B5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F0971CE-D03B-1C43-BE5D-AC46648E9376}" type="slidenum">
              <a:rPr lang="en-NL" smtClean="0"/>
              <a:t>‹#›</a:t>
            </a:fld>
            <a:endParaRPr lang="en-NL"/>
          </a:p>
        </p:txBody>
      </p:sp>
    </p:spTree>
    <p:extLst>
      <p:ext uri="{BB962C8B-B14F-4D97-AF65-F5344CB8AC3E}">
        <p14:creationId xmlns:p14="http://schemas.microsoft.com/office/powerpoint/2010/main" val="932158691"/>
      </p:ext>
    </p:extLst>
  </p:cSld>
  <p:clrMap bg1="lt1" tx1="dk1" bg2="lt2" tx2="dk2" accent1="accent1" accent2="accent2" accent3="accent3" accent4="accent4" accent5="accent5" accent6="accent6" hlink="hlink" folHlink="folHlink"/>
  <p:sldLayoutIdLst>
    <p:sldLayoutId id="2147483884" r:id="rId1"/>
    <p:sldLayoutId id="2147483885" r:id="rId2"/>
    <p:sldLayoutId id="2147483886" r:id="rId3"/>
    <p:sldLayoutId id="2147483887" r:id="rId4"/>
    <p:sldLayoutId id="2147483888" r:id="rId5"/>
    <p:sldLayoutId id="2147483889" r:id="rId6"/>
    <p:sldLayoutId id="2147483890" r:id="rId7"/>
    <p:sldLayoutId id="2147483891" r:id="rId8"/>
    <p:sldLayoutId id="2147483892" r:id="rId9"/>
    <p:sldLayoutId id="2147483893" r:id="rId10"/>
    <p:sldLayoutId id="2147483894" r:id="rId11"/>
    <p:sldLayoutId id="214748389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xml"/><Relationship Id="rId1" Type="http://schemas.openxmlformats.org/officeDocument/2006/relationships/slideLayout" Target="../slideLayouts/slideLayout103.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svg"/></Relationships>
</file>

<file path=ppt/slides/_rels/slide10.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56.png"/><Relationship Id="rId2" Type="http://schemas.openxmlformats.org/officeDocument/2006/relationships/notesSlide" Target="../notesSlides/notesSlide10.xml"/><Relationship Id="rId1" Type="http://schemas.openxmlformats.org/officeDocument/2006/relationships/slideLayout" Target="../slideLayouts/slideLayout79.xml"/><Relationship Id="rId6" Type="http://schemas.openxmlformats.org/officeDocument/2006/relationships/image" Target="../media/image51.png"/><Relationship Id="rId5" Type="http://schemas.openxmlformats.org/officeDocument/2006/relationships/image" Target="../media/image59.png"/><Relationship Id="rId4" Type="http://schemas.openxmlformats.org/officeDocument/2006/relationships/image" Target="../media/image50.svg"/></Relationships>
</file>

<file path=ppt/slides/_rels/slide1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1.xml"/><Relationship Id="rId1" Type="http://schemas.openxmlformats.org/officeDocument/2006/relationships/slideLayout" Target="../slideLayouts/slideLayout75.xml"/><Relationship Id="rId6" Type="http://schemas.openxmlformats.org/officeDocument/2006/relationships/image" Target="../media/image56.png"/><Relationship Id="rId5" Type="http://schemas.openxmlformats.org/officeDocument/2006/relationships/image" Target="../media/image51.png"/><Relationship Id="rId4" Type="http://schemas.openxmlformats.org/officeDocument/2006/relationships/image" Target="../media/image50.svg"/></Relationships>
</file>

<file path=ppt/slides/_rels/slide12.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56.png"/><Relationship Id="rId2" Type="http://schemas.openxmlformats.org/officeDocument/2006/relationships/notesSlide" Target="../notesSlides/notesSlide12.xml"/><Relationship Id="rId1" Type="http://schemas.openxmlformats.org/officeDocument/2006/relationships/slideLayout" Target="../slideLayouts/slideLayout75.xml"/><Relationship Id="rId6" Type="http://schemas.openxmlformats.org/officeDocument/2006/relationships/image" Target="../media/image51.png"/><Relationship Id="rId5" Type="http://schemas.openxmlformats.org/officeDocument/2006/relationships/image" Target="../media/image60.png"/><Relationship Id="rId4" Type="http://schemas.openxmlformats.org/officeDocument/2006/relationships/image" Target="../media/image50.svg"/></Relationships>
</file>

<file path=ppt/slides/_rels/slide1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3.xml"/><Relationship Id="rId1" Type="http://schemas.openxmlformats.org/officeDocument/2006/relationships/slideLayout" Target="../slideLayouts/slideLayout75.xml"/><Relationship Id="rId4" Type="http://schemas.openxmlformats.org/officeDocument/2006/relationships/image" Target="../media/image56.png"/></Relationships>
</file>

<file path=ppt/slides/_rels/slide1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4.xml"/><Relationship Id="rId1" Type="http://schemas.openxmlformats.org/officeDocument/2006/relationships/slideLayout" Target="../slideLayouts/slideLayout75.xml"/><Relationship Id="rId5" Type="http://schemas.openxmlformats.org/officeDocument/2006/relationships/image" Target="../media/image51.png"/><Relationship Id="rId4" Type="http://schemas.openxmlformats.org/officeDocument/2006/relationships/image" Target="../media/image50.svg"/></Relationships>
</file>

<file path=ppt/slides/_rels/slide1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5.xml"/><Relationship Id="rId1" Type="http://schemas.openxmlformats.org/officeDocument/2006/relationships/slideLayout" Target="../slideLayouts/slideLayout75.xml"/><Relationship Id="rId6" Type="http://schemas.openxmlformats.org/officeDocument/2006/relationships/image" Target="../media/image56.png"/><Relationship Id="rId5" Type="http://schemas.openxmlformats.org/officeDocument/2006/relationships/image" Target="../media/image51.png"/><Relationship Id="rId4" Type="http://schemas.openxmlformats.org/officeDocument/2006/relationships/image" Target="../media/image50.svg"/></Relationships>
</file>

<file path=ppt/slides/_rels/slide1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6.xml"/><Relationship Id="rId1" Type="http://schemas.openxmlformats.org/officeDocument/2006/relationships/slideLayout" Target="../slideLayouts/slideLayout75.xml"/><Relationship Id="rId6" Type="http://schemas.openxmlformats.org/officeDocument/2006/relationships/image" Target="../media/image56.png"/><Relationship Id="rId5" Type="http://schemas.openxmlformats.org/officeDocument/2006/relationships/image" Target="../media/image51.png"/><Relationship Id="rId4" Type="http://schemas.openxmlformats.org/officeDocument/2006/relationships/image" Target="../media/image50.svg"/></Relationships>
</file>

<file path=ppt/slides/_rels/slide1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7.xml"/><Relationship Id="rId1" Type="http://schemas.openxmlformats.org/officeDocument/2006/relationships/slideLayout" Target="../slideLayouts/slideLayout75.xml"/><Relationship Id="rId4" Type="http://schemas.openxmlformats.org/officeDocument/2006/relationships/image" Target="../media/image56.png"/></Relationships>
</file>

<file path=ppt/slides/_rels/slide1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8.xml"/><Relationship Id="rId1" Type="http://schemas.openxmlformats.org/officeDocument/2006/relationships/slideLayout" Target="../slideLayouts/slideLayout71.xml"/><Relationship Id="rId6" Type="http://schemas.openxmlformats.org/officeDocument/2006/relationships/image" Target="../media/image56.png"/><Relationship Id="rId5" Type="http://schemas.openxmlformats.org/officeDocument/2006/relationships/image" Target="../media/image51.png"/><Relationship Id="rId4" Type="http://schemas.openxmlformats.org/officeDocument/2006/relationships/image" Target="../media/image50.svg"/></Relationships>
</file>

<file path=ppt/slides/_rels/slide1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9.xml"/><Relationship Id="rId1" Type="http://schemas.openxmlformats.org/officeDocument/2006/relationships/slideLayout" Target="../slideLayouts/slideLayout75.xml"/><Relationship Id="rId4" Type="http://schemas.openxmlformats.org/officeDocument/2006/relationships/image" Target="../media/image56.png"/></Relationships>
</file>

<file path=ppt/slides/_rels/slide2.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2.xml"/><Relationship Id="rId1" Type="http://schemas.openxmlformats.org/officeDocument/2006/relationships/slideLayout" Target="../slideLayouts/slideLayout114.xml"/></Relationships>
</file>

<file path=ppt/slides/_rels/slide20.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20.xml"/><Relationship Id="rId1" Type="http://schemas.openxmlformats.org/officeDocument/2006/relationships/slideLayout" Target="../slideLayouts/slideLayout66.xml"/></Relationships>
</file>

<file path=ppt/slides/_rels/slide3.xml.rels><?xml version="1.0" encoding="UTF-8" standalone="yes"?>
<Relationships xmlns="http://schemas.openxmlformats.org/package/2006/relationships"><Relationship Id="rId3" Type="http://schemas.openxmlformats.org/officeDocument/2006/relationships/image" Target="../media/image54.png"/><Relationship Id="rId7" Type="http://schemas.openxmlformats.org/officeDocument/2006/relationships/image" Target="../media/image57.png"/><Relationship Id="rId2" Type="http://schemas.openxmlformats.org/officeDocument/2006/relationships/notesSlide" Target="../notesSlides/notesSlide3.xml"/><Relationship Id="rId1" Type="http://schemas.openxmlformats.org/officeDocument/2006/relationships/slideLayout" Target="../slideLayouts/slideLayout43.xml"/><Relationship Id="rId6" Type="http://schemas.openxmlformats.org/officeDocument/2006/relationships/image" Target="../media/image56.png"/><Relationship Id="rId5" Type="http://schemas.openxmlformats.org/officeDocument/2006/relationships/image" Target="../media/image51.png"/><Relationship Id="rId4" Type="http://schemas.openxmlformats.org/officeDocument/2006/relationships/image" Target="../media/image55.png"/></Relationships>
</file>

<file path=ppt/slides/_rels/slide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xml"/><Relationship Id="rId1" Type="http://schemas.openxmlformats.org/officeDocument/2006/relationships/slideLayout" Target="../slideLayouts/slideLayout75.xml"/><Relationship Id="rId5" Type="http://schemas.openxmlformats.org/officeDocument/2006/relationships/image" Target="../media/image56.png"/><Relationship Id="rId4" Type="http://schemas.openxmlformats.org/officeDocument/2006/relationships/image" Target="../media/image51.png"/></Relationships>
</file>

<file path=ppt/slides/_rels/slide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xml"/><Relationship Id="rId1" Type="http://schemas.openxmlformats.org/officeDocument/2006/relationships/slideLayout" Target="../slideLayouts/slideLayout75.xml"/><Relationship Id="rId4" Type="http://schemas.openxmlformats.org/officeDocument/2006/relationships/image" Target="../media/image56.png"/></Relationships>
</file>

<file path=ppt/slides/_rels/slide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6.xml"/><Relationship Id="rId1" Type="http://schemas.openxmlformats.org/officeDocument/2006/relationships/slideLayout" Target="../slideLayouts/slideLayout43.xml"/><Relationship Id="rId4" Type="http://schemas.openxmlformats.org/officeDocument/2006/relationships/image" Target="../media/image56.png"/></Relationships>
</file>

<file path=ppt/slides/_rels/slide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7.xml"/><Relationship Id="rId1" Type="http://schemas.openxmlformats.org/officeDocument/2006/relationships/slideLayout" Target="../slideLayouts/slideLayout43.xml"/><Relationship Id="rId4" Type="http://schemas.openxmlformats.org/officeDocument/2006/relationships/image" Target="../media/image56.png"/></Relationships>
</file>

<file path=ppt/slides/_rels/slide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8.xml"/><Relationship Id="rId1" Type="http://schemas.openxmlformats.org/officeDocument/2006/relationships/slideLayout" Target="../slideLayouts/slideLayout43.xml"/><Relationship Id="rId4" Type="http://schemas.openxmlformats.org/officeDocument/2006/relationships/image" Target="../media/image56.png"/></Relationships>
</file>

<file path=ppt/slides/_rels/slide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9.xml"/><Relationship Id="rId1" Type="http://schemas.openxmlformats.org/officeDocument/2006/relationships/slideLayout" Target="../slideLayouts/slideLayout75.xml"/><Relationship Id="rId4" Type="http://schemas.openxmlformats.org/officeDocument/2006/relationships/image" Target="../media/image5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61F2C"/>
        </a:solidFill>
        <a:effectLst/>
      </p:bgPr>
    </p:bg>
    <p:spTree>
      <p:nvGrpSpPr>
        <p:cNvPr id="1" name=""/>
        <p:cNvGrpSpPr/>
        <p:nvPr/>
      </p:nvGrpSpPr>
      <p:grpSpPr>
        <a:xfrm>
          <a:off x="0" y="0"/>
          <a:ext cx="0" cy="0"/>
          <a:chOff x="0" y="0"/>
          <a:chExt cx="0" cy="0"/>
        </a:xfrm>
      </p:grpSpPr>
      <p:sp>
        <p:nvSpPr>
          <p:cNvPr id="9" name="Rectangle: Rounded Corners 4" descr="Dark - small container">
            <a:extLst>
              <a:ext uri="{FF2B5EF4-FFF2-40B4-BE49-F238E27FC236}">
                <a16:creationId xmlns:a16="http://schemas.microsoft.com/office/drawing/2014/main" id="{E56783DC-71DE-7A66-F868-E76DFA80A688}"/>
              </a:ext>
            </a:extLst>
          </p:cNvPr>
          <p:cNvSpPr>
            <a:spLocks/>
          </p:cNvSpPr>
          <p:nvPr/>
        </p:nvSpPr>
        <p:spPr bwMode="auto">
          <a:xfrm>
            <a:off x="0" y="0"/>
            <a:ext cx="12192000" cy="6858000"/>
          </a:xfrm>
          <a:prstGeom prst="roundRect">
            <a:avLst>
              <a:gd name="adj" fmla="val 0"/>
            </a:avLst>
          </a:prstGeom>
          <a:blipFill dpi="0" rotWithShape="1">
            <a:blip r:embed="rId3">
              <a:alphaModFix amt="20000"/>
              <a:extLst>
                <a:ext uri="{96DAC541-7B7A-43D3-8B79-37D633B846F1}">
                  <asvg:svgBlip xmlns:asvg="http://schemas.microsoft.com/office/drawing/2016/SVG/main" r:embed="rId4"/>
                </a:ext>
              </a:extLst>
            </a:blip>
            <a:srcRect/>
            <a:tile tx="0" ty="0" sx="100000" sy="10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4" name="Rectangle 3">
            <a:extLst>
              <a:ext uri="{FF2B5EF4-FFF2-40B4-BE49-F238E27FC236}">
                <a16:creationId xmlns:a16="http://schemas.microsoft.com/office/drawing/2014/main" id="{25762F4C-0CDD-3AE9-A76B-DB2986E31503}"/>
              </a:ext>
            </a:extLst>
          </p:cNvPr>
          <p:cNvSpPr/>
          <p:nvPr/>
        </p:nvSpPr>
        <p:spPr bwMode="auto">
          <a:xfrm>
            <a:off x="0" y="1"/>
            <a:ext cx="6096000" cy="6857999"/>
          </a:xfrm>
          <a:prstGeom prst="rect">
            <a:avLst/>
          </a:prstGeom>
          <a:gradFill flip="none" rotWithShape="1">
            <a:gsLst>
              <a:gs pos="66000">
                <a:srgbClr val="071F2B"/>
              </a:gs>
              <a:gs pos="100000">
                <a:srgbClr val="071F2B">
                  <a:alpha val="0"/>
                </a:srgbClr>
              </a:gs>
            </a:gsLst>
            <a:lin ang="135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NL" sz="2000" b="0" i="0" u="none" strike="noStrike" kern="1200" cap="none" spc="0" normalizeH="0" baseline="0" noProof="0" dirty="0" err="1">
              <a:ln>
                <a:noFill/>
              </a:ln>
              <a:solidFill>
                <a:srgbClr val="091F2C"/>
              </a:solidFill>
              <a:effectLst/>
              <a:uLnTx/>
              <a:uFillTx/>
              <a:latin typeface="Segoe UI"/>
              <a:ea typeface="Segoe UI" pitchFamily="34" charset="0"/>
              <a:cs typeface="Segoe UI" pitchFamily="34" charset="0"/>
            </a:endParaRPr>
          </a:p>
        </p:txBody>
      </p:sp>
      <p:sp>
        <p:nvSpPr>
          <p:cNvPr id="6" name="Rectangle 5">
            <a:extLst>
              <a:ext uri="{FF2B5EF4-FFF2-40B4-BE49-F238E27FC236}">
                <a16:creationId xmlns:a16="http://schemas.microsoft.com/office/drawing/2014/main" id="{7AAA78A8-F045-FE13-C7E3-3D782D319EE3}"/>
              </a:ext>
            </a:extLst>
          </p:cNvPr>
          <p:cNvSpPr/>
          <p:nvPr/>
        </p:nvSpPr>
        <p:spPr bwMode="auto">
          <a:xfrm>
            <a:off x="6096000" y="0"/>
            <a:ext cx="2859109" cy="6858000"/>
          </a:xfrm>
          <a:prstGeom prst="rect">
            <a:avLst/>
          </a:prstGeom>
          <a:gradFill flip="none" rotWithShape="1">
            <a:gsLst>
              <a:gs pos="0">
                <a:srgbClr val="071F2B"/>
              </a:gs>
              <a:gs pos="100000">
                <a:srgbClr val="071F2B">
                  <a:alpha val="0"/>
                </a:srgbClr>
              </a:gs>
            </a:gsLst>
            <a:lin ang="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NL" sz="2000" b="0" i="0" u="none" strike="noStrike" kern="1200" cap="none" spc="0" normalizeH="0" baseline="0" noProof="0" dirty="0" err="1">
              <a:ln>
                <a:noFill/>
              </a:ln>
              <a:solidFill>
                <a:srgbClr val="091F2C"/>
              </a:solidFill>
              <a:effectLst/>
              <a:uLnTx/>
              <a:uFillTx/>
              <a:latin typeface="Segoe UI"/>
              <a:ea typeface="Segoe UI" pitchFamily="34" charset="0"/>
              <a:cs typeface="Segoe UI" pitchFamily="34" charset="0"/>
            </a:endParaRPr>
          </a:p>
        </p:txBody>
      </p:sp>
      <p:sp>
        <p:nvSpPr>
          <p:cNvPr id="7" name="TextBox 6">
            <a:extLst>
              <a:ext uri="{FF2B5EF4-FFF2-40B4-BE49-F238E27FC236}">
                <a16:creationId xmlns:a16="http://schemas.microsoft.com/office/drawing/2014/main" id="{4CE046E3-5B89-C8D5-A77C-4C672A2D5DAE}"/>
              </a:ext>
            </a:extLst>
          </p:cNvPr>
          <p:cNvSpPr txBox="1"/>
          <p:nvPr/>
        </p:nvSpPr>
        <p:spPr>
          <a:xfrm>
            <a:off x="870685" y="432941"/>
            <a:ext cx="7216302" cy="4247317"/>
          </a:xfrm>
          <a:prstGeom prst="rect">
            <a:avLst/>
          </a:prstGeom>
          <a:noFill/>
        </p:spPr>
        <p:txBody>
          <a:bodyPr wrap="square">
            <a:spAutoFit/>
          </a:bodyPr>
          <a:lstStyle/>
          <a:p>
            <a:pPr lvl="0" defTabSz="914367">
              <a:defRPr/>
            </a:pPr>
            <a:r>
              <a:rPr lang="es-ES" sz="5400" b="1" dirty="0">
                <a:solidFill>
                  <a:schemeClr val="bg1"/>
                </a:solidFill>
                <a:latin typeface="Segoe UI" panose="020B0502040204020203" pitchFamily="34" charset="0"/>
              </a:rPr>
              <a:t>Aplicaciones Inteligentes: Que la IA tome decisiones en tus sistemas con </a:t>
            </a:r>
            <a:r>
              <a:rPr lang="es-ES" sz="5400" b="1" dirty="0" err="1">
                <a:solidFill>
                  <a:schemeClr val="bg1"/>
                </a:solidFill>
                <a:latin typeface="Segoe UI" panose="020B0502040204020203" pitchFamily="34" charset="0"/>
              </a:rPr>
              <a:t>Semantic</a:t>
            </a:r>
            <a:r>
              <a:rPr lang="es-ES" sz="5400" b="1" dirty="0">
                <a:solidFill>
                  <a:schemeClr val="bg1"/>
                </a:solidFill>
                <a:latin typeface="Segoe UI" panose="020B0502040204020203" pitchFamily="34" charset="0"/>
              </a:rPr>
              <a:t> </a:t>
            </a:r>
            <a:r>
              <a:rPr lang="es-ES" sz="5400" b="1" dirty="0" err="1">
                <a:solidFill>
                  <a:schemeClr val="bg1"/>
                </a:solidFill>
                <a:latin typeface="Segoe UI" panose="020B0502040204020203" pitchFamily="34" charset="0"/>
              </a:rPr>
              <a:t>Kernel</a:t>
            </a:r>
            <a:endParaRPr lang="es-ES" sz="5400" b="1" dirty="0">
              <a:solidFill>
                <a:schemeClr val="bg1"/>
              </a:solidFill>
              <a:latin typeface="Segoe UI" panose="020B0502040204020203" pitchFamily="34" charset="0"/>
            </a:endParaRPr>
          </a:p>
        </p:txBody>
      </p:sp>
      <p:pic>
        <p:nvPicPr>
          <p:cNvPr id="8" name="Picture 7" descr="A black background with white text&#10;&#10;Description automatically generated">
            <a:extLst>
              <a:ext uri="{FF2B5EF4-FFF2-40B4-BE49-F238E27FC236}">
                <a16:creationId xmlns:a16="http://schemas.microsoft.com/office/drawing/2014/main" id="{D698381E-E1BD-5509-8B80-7B64445A0FB1}"/>
              </a:ext>
            </a:extLst>
          </p:cNvPr>
          <p:cNvPicPr>
            <a:picLocks noChangeAspect="1"/>
          </p:cNvPicPr>
          <p:nvPr/>
        </p:nvPicPr>
        <p:blipFill>
          <a:blip r:embed="rId5"/>
          <a:stretch>
            <a:fillRect/>
          </a:stretch>
        </p:blipFill>
        <p:spPr>
          <a:xfrm>
            <a:off x="9196551" y="5596275"/>
            <a:ext cx="2652110" cy="828784"/>
          </a:xfrm>
          <a:prstGeom prst="rect">
            <a:avLst/>
          </a:prstGeom>
        </p:spPr>
      </p:pic>
      <p:sp>
        <p:nvSpPr>
          <p:cNvPr id="3" name="TextBox 7">
            <a:extLst>
              <a:ext uri="{FF2B5EF4-FFF2-40B4-BE49-F238E27FC236}">
                <a16:creationId xmlns:a16="http://schemas.microsoft.com/office/drawing/2014/main" id="{0641824A-A869-0B74-3601-9ADFA728BA29}"/>
              </a:ext>
            </a:extLst>
          </p:cNvPr>
          <p:cNvSpPr txBox="1"/>
          <p:nvPr/>
        </p:nvSpPr>
        <p:spPr>
          <a:xfrm>
            <a:off x="870685" y="4680259"/>
            <a:ext cx="4861042" cy="830997"/>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8DE971"/>
                </a:solidFill>
                <a:effectLst/>
                <a:uLnTx/>
                <a:uFillTx/>
                <a:latin typeface="Segoe UI" panose="020B0502040204020203" pitchFamily="34" charset="0"/>
                <a:ea typeface="+mn-ea"/>
                <a:cs typeface="Segoe UI" panose="020B0502040204020203" pitchFamily="34" charset="0"/>
              </a:rPr>
              <a:t>Emiliano Montesdeoca</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50" normalizeH="0" baseline="0" noProof="0" dirty="0">
                <a:ln w="3175">
                  <a:noFill/>
                </a:ln>
                <a:solidFill>
                  <a:prstClr val="white"/>
                </a:solidFill>
                <a:effectLst/>
                <a:uLnTx/>
                <a:uFillTx/>
                <a:latin typeface="Segoe UI Light" panose="020B0502040204020203" pitchFamily="34" charset="0"/>
                <a:ea typeface="+mn-ea"/>
                <a:cs typeface="Segoe UI Light" panose="020B0502040204020203" pitchFamily="34" charset="0"/>
              </a:rPr>
              <a:t>Cloud</a:t>
            </a:r>
            <a:r>
              <a:rPr kumimoji="0" lang="en-US" sz="2000" b="0" i="0" u="none" strike="noStrike" kern="1200" cap="none" spc="-50" normalizeH="0" noProof="0" dirty="0">
                <a:ln w="3175">
                  <a:noFill/>
                </a:ln>
                <a:solidFill>
                  <a:prstClr val="white"/>
                </a:solidFill>
                <a:effectLst/>
                <a:uLnTx/>
                <a:uFillTx/>
                <a:latin typeface="Segoe UI Light" panose="020B0502040204020203" pitchFamily="34" charset="0"/>
                <a:ea typeface="+mn-ea"/>
                <a:cs typeface="Segoe UI Light" panose="020B0502040204020203" pitchFamily="34" charset="0"/>
              </a:rPr>
              <a:t> Dev </a:t>
            </a:r>
            <a:r>
              <a:rPr kumimoji="0" lang="en-US" sz="2000" b="0" i="0" u="none" strike="noStrike" kern="1200" cap="none" spc="-50" normalizeH="0" baseline="0" noProof="0" dirty="0">
                <a:ln w="3175">
                  <a:noFill/>
                </a:ln>
                <a:solidFill>
                  <a:prstClr val="white"/>
                </a:solidFill>
                <a:effectLst/>
                <a:uLnTx/>
                <a:uFillTx/>
                <a:latin typeface="Segoe UI Light" panose="020B0502040204020203" pitchFamily="34" charset="0"/>
                <a:ea typeface="+mn-ea"/>
                <a:cs typeface="Segoe UI Light" panose="020B0502040204020203" pitchFamily="34" charset="0"/>
              </a:rPr>
              <a:t>Team Lead @ </a:t>
            </a:r>
            <a:r>
              <a:rPr kumimoji="0" lang="en-US" sz="2000" b="1" i="0" u="none" strike="noStrike" kern="1200" cap="none" spc="-50" normalizeH="0" baseline="0" noProof="0" dirty="0" err="1">
                <a:ln w="3175">
                  <a:noFill/>
                </a:ln>
                <a:solidFill>
                  <a:prstClr val="white"/>
                </a:solidFill>
                <a:effectLst/>
                <a:uLnTx/>
                <a:uFillTx/>
                <a:latin typeface="Segoe UI Light" panose="020B0502040204020203" pitchFamily="34" charset="0"/>
                <a:ea typeface="+mn-ea"/>
                <a:cs typeface="Segoe UI Light" panose="020B0502040204020203" pitchFamily="34" charset="0"/>
              </a:rPr>
              <a:t>Intelequia</a:t>
            </a:r>
            <a:endParaRPr kumimoji="0" lang="en-US" sz="2000" b="1" i="0" u="none" strike="noStrike" kern="1200" cap="none" spc="-50" normalizeH="0" baseline="0" noProof="0" dirty="0">
              <a:ln w="3175">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28" name="TextBox 6">
            <a:extLst>
              <a:ext uri="{FF2B5EF4-FFF2-40B4-BE49-F238E27FC236}">
                <a16:creationId xmlns:a16="http://schemas.microsoft.com/office/drawing/2014/main" id="{4269B2E9-9E72-281A-E71F-E0CA5FA440CF}"/>
              </a:ext>
            </a:extLst>
          </p:cNvPr>
          <p:cNvSpPr txBox="1"/>
          <p:nvPr/>
        </p:nvSpPr>
        <p:spPr>
          <a:xfrm>
            <a:off x="870685" y="5580218"/>
            <a:ext cx="10522113" cy="774571"/>
          </a:xfrm>
          <a:prstGeom prst="rect">
            <a:avLst/>
          </a:prstGeom>
          <a:noFill/>
        </p:spPr>
        <p:txBody>
          <a:bodyPr wrap="square">
            <a:spAutoFit/>
          </a:bodyPr>
          <a:lstStyle/>
          <a:p>
            <a:pPr lvl="0">
              <a:lnSpc>
                <a:spcPct val="90000"/>
              </a:lnSpc>
              <a:spcBef>
                <a:spcPts val="1000"/>
              </a:spcBef>
              <a:defRPr/>
            </a:pPr>
            <a:r>
              <a:rPr lang="en-US" sz="2000" b="1" spc="-50" dirty="0">
                <a:ln w="3175">
                  <a:noFill/>
                </a:ln>
                <a:solidFill>
                  <a:prstClr val="white"/>
                </a:solidFill>
                <a:latin typeface="Segoe UI Semibold" panose="020B0502040204020203" pitchFamily="34" charset="0"/>
                <a:cs typeface="Segoe UI Semibold" panose="020B0502040204020203" pitchFamily="34" charset="0"/>
              </a:rPr>
              <a:t>@emimontesdeocaa</a:t>
            </a:r>
          </a:p>
          <a:p>
            <a:pPr lvl="0">
              <a:lnSpc>
                <a:spcPct val="90000"/>
              </a:lnSpc>
              <a:spcBef>
                <a:spcPts val="1000"/>
              </a:spcBef>
              <a:defRPr/>
            </a:pPr>
            <a:r>
              <a:rPr lang="en-US" sz="2000" b="1" spc="-50" dirty="0">
                <a:ln w="3175">
                  <a:noFill/>
                </a:ln>
                <a:solidFill>
                  <a:prstClr val="white"/>
                </a:solidFill>
                <a:latin typeface="Segoe UI Semibold" panose="020B0502040204020203" pitchFamily="34" charset="0"/>
                <a:cs typeface="Segoe UI Semibold" panose="020B0502040204020203" pitchFamily="34" charset="0"/>
              </a:rPr>
              <a:t>linkedin.com/in/</a:t>
            </a:r>
            <a:r>
              <a:rPr lang="en-US" sz="2000" b="1" spc="-50" dirty="0" err="1">
                <a:ln w="3175">
                  <a:noFill/>
                </a:ln>
                <a:solidFill>
                  <a:prstClr val="white"/>
                </a:solidFill>
                <a:latin typeface="Segoe UI Semibold" panose="020B0502040204020203" pitchFamily="34" charset="0"/>
                <a:cs typeface="Segoe UI Semibold" panose="020B0502040204020203" pitchFamily="34" charset="0"/>
              </a:rPr>
              <a:t>emimontesdeoca</a:t>
            </a:r>
            <a:endParaRPr lang="en-US" sz="2800" b="1" spc="-50" dirty="0">
              <a:ln w="3175">
                <a:noFill/>
              </a:ln>
              <a:solidFill>
                <a:prstClr val="white"/>
              </a:solidFill>
              <a:latin typeface="Segoe UI Semibold" panose="020B0502040204020203" pitchFamily="34" charset="0"/>
              <a:cs typeface="Segoe UI Semibold" panose="020B0502040204020203" pitchFamily="34" charset="0"/>
            </a:endParaRPr>
          </a:p>
        </p:txBody>
      </p:sp>
      <p:pic>
        <p:nvPicPr>
          <p:cNvPr id="2" name="Picture 1" descr="A logo with a city in the background">
            <a:extLst>
              <a:ext uri="{FF2B5EF4-FFF2-40B4-BE49-F238E27FC236}">
                <a16:creationId xmlns:a16="http://schemas.microsoft.com/office/drawing/2014/main" id="{E4FCC983-9407-3F0F-4B9C-5507EF412432}"/>
              </a:ext>
            </a:extLst>
          </p:cNvPr>
          <p:cNvPicPr>
            <a:picLocks noChangeAspect="1"/>
          </p:cNvPicPr>
          <p:nvPr/>
        </p:nvPicPr>
        <p:blipFill>
          <a:blip r:embed="rId6"/>
          <a:stretch>
            <a:fillRect/>
          </a:stretch>
        </p:blipFill>
        <p:spPr>
          <a:xfrm>
            <a:off x="5731727" y="576820"/>
            <a:ext cx="7692766" cy="4331512"/>
          </a:xfrm>
          <a:prstGeom prst="rect">
            <a:avLst/>
          </a:prstGeom>
        </p:spPr>
      </p:pic>
    </p:spTree>
    <p:extLst>
      <p:ext uri="{BB962C8B-B14F-4D97-AF65-F5344CB8AC3E}">
        <p14:creationId xmlns:p14="http://schemas.microsoft.com/office/powerpoint/2010/main" val="11485821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2BAC96-7E49-88C0-E64D-3F5D3DBD4117}"/>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1834B92F-F845-B721-3C38-EB5761BE14FA}"/>
              </a:ext>
            </a:extLst>
          </p:cNvPr>
          <p:cNvSpPr/>
          <p:nvPr/>
        </p:nvSpPr>
        <p:spPr bwMode="auto">
          <a:xfrm>
            <a:off x="6285786" y="0"/>
            <a:ext cx="2859109" cy="6858000"/>
          </a:xfrm>
          <a:prstGeom prst="rect">
            <a:avLst/>
          </a:prstGeom>
          <a:gradFill flip="none" rotWithShape="1">
            <a:gsLst>
              <a:gs pos="31000">
                <a:srgbClr val="071F2B"/>
              </a:gs>
              <a:gs pos="100000">
                <a:srgbClr val="071F2B">
                  <a:alpha val="0"/>
                </a:srgbClr>
              </a:gs>
            </a:gsLst>
            <a:lin ang="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NL" sz="2000" b="0" i="0" u="none" strike="noStrike" kern="1200" cap="none" spc="0" normalizeH="0" baseline="0" noProof="0" dirty="0" err="1">
              <a:ln>
                <a:noFill/>
              </a:ln>
              <a:solidFill>
                <a:srgbClr val="091F2C"/>
              </a:solidFill>
              <a:effectLst/>
              <a:uLnTx/>
              <a:uFillTx/>
              <a:latin typeface="Segoe UI"/>
              <a:ea typeface="Segoe UI" pitchFamily="34" charset="0"/>
              <a:cs typeface="Segoe UI" pitchFamily="34" charset="0"/>
            </a:endParaRPr>
          </a:p>
        </p:txBody>
      </p:sp>
      <p:sp>
        <p:nvSpPr>
          <p:cNvPr id="3" name="Rectangle: Rounded Corners 4" descr="Dark - small container">
            <a:extLst>
              <a:ext uri="{FF2B5EF4-FFF2-40B4-BE49-F238E27FC236}">
                <a16:creationId xmlns:a16="http://schemas.microsoft.com/office/drawing/2014/main" id="{1D5F93BC-EC52-2E3D-93E5-B9BA8CEA3E5D}"/>
              </a:ext>
            </a:extLst>
          </p:cNvPr>
          <p:cNvSpPr>
            <a:spLocks/>
          </p:cNvSpPr>
          <p:nvPr/>
        </p:nvSpPr>
        <p:spPr bwMode="auto">
          <a:xfrm>
            <a:off x="0" y="19474"/>
            <a:ext cx="2393976" cy="6858000"/>
          </a:xfrm>
          <a:prstGeom prst="roundRect">
            <a:avLst>
              <a:gd name="adj" fmla="val 0"/>
            </a:avLst>
          </a:prstGeom>
          <a:blipFill dpi="0" rotWithShape="1">
            <a:blip r:embed="rId3">
              <a:alphaModFix amt="20000"/>
              <a:extLst>
                <a:ext uri="{96DAC541-7B7A-43D3-8B79-37D633B846F1}">
                  <asvg:svgBlip xmlns:asvg="http://schemas.microsoft.com/office/drawing/2016/SVG/main" r:embed="rId4"/>
                </a:ext>
              </a:extLst>
            </a:blip>
            <a:srcRect/>
            <a:tile tx="0" ty="0" sx="100000" sy="10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4" name="Rectangle 3">
            <a:extLst>
              <a:ext uri="{FF2B5EF4-FFF2-40B4-BE49-F238E27FC236}">
                <a16:creationId xmlns:a16="http://schemas.microsoft.com/office/drawing/2014/main" id="{8A76DD19-1584-24A5-743D-525F20F081BF}"/>
              </a:ext>
            </a:extLst>
          </p:cNvPr>
          <p:cNvSpPr/>
          <p:nvPr/>
        </p:nvSpPr>
        <p:spPr bwMode="auto">
          <a:xfrm>
            <a:off x="10633" y="0"/>
            <a:ext cx="2389520" cy="6838525"/>
          </a:xfrm>
          <a:prstGeom prst="rect">
            <a:avLst/>
          </a:prstGeom>
          <a:gradFill flip="none" rotWithShape="1">
            <a:gsLst>
              <a:gs pos="31000">
                <a:srgbClr val="071F2B"/>
              </a:gs>
              <a:gs pos="100000">
                <a:srgbClr val="071F2B">
                  <a:alpha val="0"/>
                </a:srgbClr>
              </a:gs>
            </a:gsLst>
            <a:lin ang="114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NL" sz="2000" b="0" i="0" u="none" strike="noStrike" kern="1200" cap="none" spc="0" normalizeH="0" baseline="0" noProof="0" dirty="0" err="1">
              <a:ln>
                <a:noFill/>
              </a:ln>
              <a:solidFill>
                <a:srgbClr val="091F2C"/>
              </a:solidFill>
              <a:effectLst/>
              <a:uLnTx/>
              <a:uFillTx/>
              <a:latin typeface="Segoe UI"/>
              <a:ea typeface="Segoe UI" pitchFamily="34" charset="0"/>
              <a:cs typeface="Segoe UI" pitchFamily="34" charset="0"/>
            </a:endParaRPr>
          </a:p>
        </p:txBody>
      </p:sp>
      <p:sp>
        <p:nvSpPr>
          <p:cNvPr id="5" name="TextBox 4">
            <a:extLst>
              <a:ext uri="{FF2B5EF4-FFF2-40B4-BE49-F238E27FC236}">
                <a16:creationId xmlns:a16="http://schemas.microsoft.com/office/drawing/2014/main" id="{1922726A-88F9-C89A-B028-6B430EEE1F2B}"/>
              </a:ext>
            </a:extLst>
          </p:cNvPr>
          <p:cNvSpPr txBox="1"/>
          <p:nvPr/>
        </p:nvSpPr>
        <p:spPr>
          <a:xfrm>
            <a:off x="2404609" y="3314629"/>
            <a:ext cx="8122022" cy="1323439"/>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CA" sz="80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Semantic Kernel</a:t>
            </a:r>
          </a:p>
        </p:txBody>
      </p:sp>
      <p:sp>
        <p:nvSpPr>
          <p:cNvPr id="8" name="TextBox 7">
            <a:extLst>
              <a:ext uri="{FF2B5EF4-FFF2-40B4-BE49-F238E27FC236}">
                <a16:creationId xmlns:a16="http://schemas.microsoft.com/office/drawing/2014/main" id="{CECDB0C5-5F02-29E8-AA32-B52C83E145C3}"/>
              </a:ext>
            </a:extLst>
          </p:cNvPr>
          <p:cNvSpPr txBox="1"/>
          <p:nvPr/>
        </p:nvSpPr>
        <p:spPr>
          <a:xfrm>
            <a:off x="3047105" y="4854894"/>
            <a:ext cx="6329464" cy="492443"/>
          </a:xfrm>
          <a:prstGeom prst="rect">
            <a:avLst/>
          </a:prstGeom>
          <a:ln w="12700">
            <a:no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lvl="0" algn="ctr" defTabSz="914367" fontAlgn="base">
              <a:spcBef>
                <a:spcPts val="600"/>
              </a:spcBef>
              <a:spcAft>
                <a:spcPct val="0"/>
              </a:spcAft>
              <a:defRPr sz="3200" b="1">
                <a:gradFill>
                  <a:gsLst>
                    <a:gs pos="1786">
                      <a:srgbClr val="8DC8E8"/>
                    </a:gs>
                    <a:gs pos="10920">
                      <a:srgbClr val="8DC8E8"/>
                    </a:gs>
                  </a:gsLst>
                  <a:lin ang="5400000" scaled="1"/>
                </a:gradFill>
                <a:latin typeface="+mj-lt"/>
              </a:defRPr>
            </a:lvl1pPr>
          </a:lstStyle>
          <a:p>
            <a:pPr marL="0" marR="0" lvl="0" indent="0" algn="ctr" defTabSz="914367" rtl="0" eaLnBrk="1" fontAlgn="base" latinLnBrk="0" hangingPunct="1">
              <a:lnSpc>
                <a:spcPct val="100000"/>
              </a:lnSpc>
              <a:spcBef>
                <a:spcPts val="600"/>
              </a:spcBef>
              <a:spcAft>
                <a:spcPct val="0"/>
              </a:spcAft>
              <a:buClrTx/>
              <a:buSzTx/>
              <a:buFontTx/>
              <a:buNone/>
              <a:tabLst/>
              <a:defRPr/>
            </a:pPr>
            <a:r>
              <a:rPr lang="en-CA" dirty="0">
                <a:gradFill flip="none" rotWithShape="1">
                  <a:gsLst>
                    <a:gs pos="100000">
                      <a:srgbClr val="D59ED7"/>
                    </a:gs>
                    <a:gs pos="1786">
                      <a:srgbClr val="8DC8E8"/>
                    </a:gs>
                    <a:gs pos="46000">
                      <a:srgbClr val="8DC8E8"/>
                    </a:gs>
                  </a:gsLst>
                  <a:lin ang="18900000" scaled="1"/>
                  <a:tileRect/>
                </a:gradFill>
                <a:latin typeface="Segoe UI Semibold"/>
              </a:rPr>
              <a:t>AI made easy!</a:t>
            </a:r>
            <a:endParaRPr kumimoji="0" lang="en-CA" sz="3200" b="1" i="0" u="none" strike="noStrike" kern="1200" cap="none" spc="0" normalizeH="0" baseline="0" noProof="0" dirty="0">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endParaRPr>
          </a:p>
        </p:txBody>
      </p:sp>
      <p:pic>
        <p:nvPicPr>
          <p:cNvPr id="4098" name="Picture 2" descr="Semantic Kernel's new icon and the art of teamwork | Semantic Kernel">
            <a:extLst>
              <a:ext uri="{FF2B5EF4-FFF2-40B4-BE49-F238E27FC236}">
                <a16:creationId xmlns:a16="http://schemas.microsoft.com/office/drawing/2014/main" id="{DDAA84F4-4FD5-AAD2-CE3F-50248457A4C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56094" y="1017992"/>
            <a:ext cx="2079812" cy="2079812"/>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descr="A black background with white text&#10;&#10;Description automatically generated">
            <a:extLst>
              <a:ext uri="{FF2B5EF4-FFF2-40B4-BE49-F238E27FC236}">
                <a16:creationId xmlns:a16="http://schemas.microsoft.com/office/drawing/2014/main" id="{AA8198FB-316C-368F-3E58-4266B4A7463C}"/>
              </a:ext>
            </a:extLst>
          </p:cNvPr>
          <p:cNvPicPr>
            <a:picLocks noChangeAspect="1"/>
          </p:cNvPicPr>
          <p:nvPr/>
        </p:nvPicPr>
        <p:blipFill>
          <a:blip r:embed="rId6"/>
          <a:stretch>
            <a:fillRect/>
          </a:stretch>
        </p:blipFill>
        <p:spPr>
          <a:xfrm>
            <a:off x="10632806" y="123340"/>
            <a:ext cx="1445442" cy="451700"/>
          </a:xfrm>
          <a:prstGeom prst="rect">
            <a:avLst/>
          </a:prstGeom>
        </p:spPr>
      </p:pic>
      <p:sp>
        <p:nvSpPr>
          <p:cNvPr id="6" name="TextBox 5">
            <a:extLst>
              <a:ext uri="{FF2B5EF4-FFF2-40B4-BE49-F238E27FC236}">
                <a16:creationId xmlns:a16="http://schemas.microsoft.com/office/drawing/2014/main" id="{27EDFFBB-E556-A502-4DE8-1059B29F4146}"/>
              </a:ext>
            </a:extLst>
          </p:cNvPr>
          <p:cNvSpPr txBox="1"/>
          <p:nvPr/>
        </p:nvSpPr>
        <p:spPr>
          <a:xfrm>
            <a:off x="8185522" y="6488439"/>
            <a:ext cx="3892726" cy="246221"/>
          </a:xfrm>
          <a:prstGeom prst="rect">
            <a:avLst/>
          </a:prstGeom>
          <a:ln w="12700">
            <a:no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lvl="0" algn="ctr" defTabSz="914367" fontAlgn="base">
              <a:spcBef>
                <a:spcPts val="600"/>
              </a:spcBef>
              <a:spcAft>
                <a:spcPct val="0"/>
              </a:spcAft>
              <a:defRPr sz="3200" b="1">
                <a:gradFill>
                  <a:gsLst>
                    <a:gs pos="1786">
                      <a:srgbClr val="8DC8E8"/>
                    </a:gs>
                    <a:gs pos="10920">
                      <a:srgbClr val="8DC8E8"/>
                    </a:gs>
                  </a:gsLst>
                  <a:lin ang="5400000" scaled="1"/>
                </a:gradFill>
                <a:latin typeface="+mj-lt"/>
              </a:defRPr>
            </a:lvl1pPr>
          </a:lstStyle>
          <a:p>
            <a:pPr marL="0" marR="0" lvl="0" indent="0" algn="ctr" defTabSz="914367" rtl="0" eaLnBrk="1" fontAlgn="base" latinLnBrk="0" hangingPunct="1">
              <a:lnSpc>
                <a:spcPct val="100000"/>
              </a:lnSpc>
              <a:spcBef>
                <a:spcPts val="600"/>
              </a:spcBef>
              <a:spcAft>
                <a:spcPct val="0"/>
              </a:spcAft>
              <a:buClrTx/>
              <a:buSzTx/>
              <a:buFontTx/>
              <a:buNone/>
              <a:tabLst/>
              <a:defRPr/>
            </a:pPr>
            <a:r>
              <a:rPr kumimoji="0" lang="en-CA" sz="1600" b="1" i="0" u="none" strike="noStrike" kern="1200" cap="none" spc="0" normalizeH="0" baseline="0" noProof="0" dirty="0">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rPr>
              <a:t>@emimontesdocaa + #GlobalAIEmiliano</a:t>
            </a:r>
          </a:p>
        </p:txBody>
      </p:sp>
      <p:pic>
        <p:nvPicPr>
          <p:cNvPr id="7" name="Picture 6">
            <a:extLst>
              <a:ext uri="{FF2B5EF4-FFF2-40B4-BE49-F238E27FC236}">
                <a16:creationId xmlns:a16="http://schemas.microsoft.com/office/drawing/2014/main" id="{FA7FA649-7E85-4E9E-D9D8-2292290C64FD}"/>
              </a:ext>
            </a:extLst>
          </p:cNvPr>
          <p:cNvPicPr>
            <a:picLocks noChangeAspect="1"/>
          </p:cNvPicPr>
          <p:nvPr/>
        </p:nvPicPr>
        <p:blipFill>
          <a:blip r:embed="rId7"/>
          <a:stretch>
            <a:fillRect/>
          </a:stretch>
        </p:blipFill>
        <p:spPr>
          <a:xfrm>
            <a:off x="113752" y="6248840"/>
            <a:ext cx="491537" cy="479197"/>
          </a:xfrm>
          <a:prstGeom prst="rect">
            <a:avLst/>
          </a:prstGeom>
        </p:spPr>
      </p:pic>
    </p:spTree>
    <p:extLst>
      <p:ext uri="{BB962C8B-B14F-4D97-AF65-F5344CB8AC3E}">
        <p14:creationId xmlns:p14="http://schemas.microsoft.com/office/powerpoint/2010/main" val="2572299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B2BF63-7622-C11A-C3D6-4AA5CA70B54B}"/>
            </a:ext>
          </a:extLst>
        </p:cNvPr>
        <p:cNvGrpSpPr/>
        <p:nvPr/>
      </p:nvGrpSpPr>
      <p:grpSpPr>
        <a:xfrm>
          <a:off x="0" y="0"/>
          <a:ext cx="0" cy="0"/>
          <a:chOff x="0" y="0"/>
          <a:chExt cx="0" cy="0"/>
        </a:xfrm>
      </p:grpSpPr>
      <p:sp>
        <p:nvSpPr>
          <p:cNvPr id="4" name="Rectangle: Rounded Corners 4" descr="Dark - small container">
            <a:extLst>
              <a:ext uri="{FF2B5EF4-FFF2-40B4-BE49-F238E27FC236}">
                <a16:creationId xmlns:a16="http://schemas.microsoft.com/office/drawing/2014/main" id="{B4CA43BE-A5F5-32B5-1F27-385A5A301DC3}"/>
              </a:ext>
            </a:extLst>
          </p:cNvPr>
          <p:cNvSpPr>
            <a:spLocks/>
          </p:cNvSpPr>
          <p:nvPr/>
        </p:nvSpPr>
        <p:spPr bwMode="auto">
          <a:xfrm>
            <a:off x="0" y="0"/>
            <a:ext cx="12192000" cy="6858000"/>
          </a:xfrm>
          <a:prstGeom prst="roundRect">
            <a:avLst>
              <a:gd name="adj" fmla="val 0"/>
            </a:avLst>
          </a:prstGeom>
          <a:blipFill dpi="0" rotWithShape="1">
            <a:blip r:embed="rId3">
              <a:alphaModFix amt="20000"/>
              <a:extLst>
                <a:ext uri="{96DAC541-7B7A-43D3-8B79-37D633B846F1}">
                  <asvg:svgBlip xmlns:asvg="http://schemas.microsoft.com/office/drawing/2016/SVG/main" r:embed="rId4"/>
                </a:ext>
              </a:extLst>
            </a:blip>
            <a:srcRect/>
            <a:tile tx="0" ty="0" sx="100000" sy="10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grpSp>
        <p:nvGrpSpPr>
          <p:cNvPr id="8" name="Group 7">
            <a:extLst>
              <a:ext uri="{FF2B5EF4-FFF2-40B4-BE49-F238E27FC236}">
                <a16:creationId xmlns:a16="http://schemas.microsoft.com/office/drawing/2014/main" id="{862CF366-E1B4-9DCE-739B-EE4B0A84B73A}"/>
              </a:ext>
            </a:extLst>
          </p:cNvPr>
          <p:cNvGrpSpPr/>
          <p:nvPr/>
        </p:nvGrpSpPr>
        <p:grpSpPr>
          <a:xfrm>
            <a:off x="0" y="-2"/>
            <a:ext cx="12192000" cy="6858001"/>
            <a:chOff x="0" y="-1"/>
            <a:chExt cx="12192000" cy="6858001"/>
          </a:xfrm>
        </p:grpSpPr>
        <p:sp>
          <p:nvSpPr>
            <p:cNvPr id="6" name="Rectangle: Rounded Corners 4" descr="Dark - small container">
              <a:extLst>
                <a:ext uri="{FF2B5EF4-FFF2-40B4-BE49-F238E27FC236}">
                  <a16:creationId xmlns:a16="http://schemas.microsoft.com/office/drawing/2014/main" id="{4AF9A235-6206-C015-4AA9-0D43008DD78C}"/>
                </a:ext>
              </a:extLst>
            </p:cNvPr>
            <p:cNvSpPr>
              <a:spLocks/>
            </p:cNvSpPr>
            <p:nvPr/>
          </p:nvSpPr>
          <p:spPr bwMode="auto">
            <a:xfrm>
              <a:off x="0" y="0"/>
              <a:ext cx="12192000" cy="6858000"/>
            </a:xfrm>
            <a:prstGeom prst="roundRect">
              <a:avLst>
                <a:gd name="adj" fmla="val 0"/>
              </a:avLst>
            </a:prstGeom>
            <a:blipFill dpi="0" rotWithShape="1">
              <a:blip r:embed="rId3">
                <a:alphaModFix amt="20000"/>
                <a:extLst>
                  <a:ext uri="{96DAC541-7B7A-43D3-8B79-37D633B846F1}">
                    <asvg:svgBlip xmlns:asvg="http://schemas.microsoft.com/office/drawing/2016/SVG/main" r:embed="rId4"/>
                  </a:ext>
                </a:extLst>
              </a:blip>
              <a:srcRect/>
              <a:tile tx="0" ty="0" sx="100000" sy="10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5" name="Rectangle: Rounded Corners 4" descr="Dark - small container">
              <a:extLst>
                <a:ext uri="{FF2B5EF4-FFF2-40B4-BE49-F238E27FC236}">
                  <a16:creationId xmlns:a16="http://schemas.microsoft.com/office/drawing/2014/main" id="{075206A9-2E8E-3B9B-8467-E5269724F2E0}"/>
                </a:ext>
              </a:extLst>
            </p:cNvPr>
            <p:cNvSpPr>
              <a:spLocks/>
            </p:cNvSpPr>
            <p:nvPr/>
          </p:nvSpPr>
          <p:spPr bwMode="auto">
            <a:xfrm>
              <a:off x="0" y="-1"/>
              <a:ext cx="12192000" cy="6858000"/>
            </a:xfrm>
            <a:prstGeom prst="roundRect">
              <a:avLst>
                <a:gd name="adj" fmla="val 0"/>
              </a:avLst>
            </a:prstGeom>
            <a:gradFill flip="none" rotWithShape="1">
              <a:gsLst>
                <a:gs pos="75000">
                  <a:srgbClr val="091F2C"/>
                </a:gs>
                <a:gs pos="94000">
                  <a:srgbClr val="091F2C">
                    <a:alpha val="71000"/>
                  </a:srgbClr>
                </a:gs>
                <a:gs pos="30000">
                  <a:srgbClr val="091F2C"/>
                </a:gs>
                <a:gs pos="9000">
                  <a:srgbClr val="091F2C">
                    <a:alpha val="75000"/>
                  </a:srgbClr>
                </a:gs>
              </a:gsLst>
              <a:path path="circle">
                <a:fillToRect l="100000" t="100000"/>
              </a:path>
              <a:tileRect r="-100000" b="-100000"/>
            </a:gradFill>
            <a:ln w="12700">
              <a:noFill/>
              <a:headEnd type="none" w="med" len="med"/>
              <a:tailEnd type="none" w="med" len="med"/>
            </a:ln>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grpSp>
      <p:sp>
        <p:nvSpPr>
          <p:cNvPr id="3" name="TextBox 2">
            <a:extLst>
              <a:ext uri="{FF2B5EF4-FFF2-40B4-BE49-F238E27FC236}">
                <a16:creationId xmlns:a16="http://schemas.microsoft.com/office/drawing/2014/main" id="{09A82724-5EDF-97EE-A432-CC04430D7EB6}"/>
              </a:ext>
            </a:extLst>
          </p:cNvPr>
          <p:cNvSpPr txBox="1"/>
          <p:nvPr/>
        </p:nvSpPr>
        <p:spPr>
          <a:xfrm>
            <a:off x="1194492" y="1230210"/>
            <a:ext cx="9803015" cy="4154984"/>
          </a:xfrm>
          <a:prstGeom prst="rect">
            <a:avLst/>
          </a:prstGeom>
          <a:noFill/>
        </p:spPr>
        <p:txBody>
          <a:bodyPr wrap="square">
            <a:spAutoFit/>
          </a:bodyPr>
          <a:lstStyle/>
          <a:p>
            <a:pPr lvl="0" defTabSz="914367">
              <a:defRPr/>
            </a:pPr>
            <a:r>
              <a:rPr lang="es-ES" sz="4400" b="1" dirty="0" err="1">
                <a:solidFill>
                  <a:srgbClr val="8DE971"/>
                </a:solidFill>
                <a:latin typeface="Segoe UI Semibold"/>
              </a:rPr>
              <a:t>Semantic</a:t>
            </a:r>
            <a:r>
              <a:rPr lang="es-ES" sz="4400" b="1" dirty="0">
                <a:solidFill>
                  <a:srgbClr val="8DE971"/>
                </a:solidFill>
                <a:latin typeface="Segoe UI Semibold"/>
              </a:rPr>
              <a:t> </a:t>
            </a:r>
            <a:r>
              <a:rPr lang="es-ES" sz="4400" b="1" dirty="0" err="1">
                <a:solidFill>
                  <a:srgbClr val="8DE971"/>
                </a:solidFill>
                <a:latin typeface="Segoe UI Semibold"/>
              </a:rPr>
              <a:t>kernel</a:t>
            </a:r>
            <a:r>
              <a:rPr lang="es-ES" sz="4400" b="1" dirty="0">
                <a:solidFill>
                  <a:srgbClr val="8DE971"/>
                </a:solidFill>
                <a:latin typeface="Segoe UI Semibold"/>
              </a:rPr>
              <a:t> </a:t>
            </a:r>
            <a:r>
              <a:rPr lang="es-ES" sz="4400" b="1" dirty="0">
                <a:latin typeface="Segoe UI Semibold"/>
              </a:rPr>
              <a:t>es un kit de desarrollo ligero y de código abierto que le permite crear fácilmente agentes de </a:t>
            </a:r>
            <a:r>
              <a:rPr lang="es-ES" sz="4400" b="1" dirty="0">
                <a:solidFill>
                  <a:srgbClr val="8DE971"/>
                </a:solidFill>
                <a:latin typeface="Segoe UI Semibold"/>
              </a:rPr>
              <a:t>inteligencia artificial </a:t>
            </a:r>
            <a:r>
              <a:rPr lang="es-ES" sz="4400" b="1" dirty="0">
                <a:latin typeface="Segoe UI Semibold"/>
              </a:rPr>
              <a:t>e</a:t>
            </a:r>
            <a:r>
              <a:rPr lang="es-ES" sz="4400" b="1" dirty="0">
                <a:solidFill>
                  <a:srgbClr val="8DE971"/>
                </a:solidFill>
                <a:latin typeface="Segoe UI Semibold"/>
              </a:rPr>
              <a:t> integrar </a:t>
            </a:r>
            <a:r>
              <a:rPr lang="es-ES" sz="4400" b="1" dirty="0">
                <a:latin typeface="Segoe UI Semibold"/>
              </a:rPr>
              <a:t>los modelos de </a:t>
            </a:r>
            <a:r>
              <a:rPr lang="es-ES" sz="4400" b="1" dirty="0">
                <a:solidFill>
                  <a:srgbClr val="8DE971"/>
                </a:solidFill>
                <a:latin typeface="Segoe UI Semibold"/>
              </a:rPr>
              <a:t>IA </a:t>
            </a:r>
            <a:r>
              <a:rPr lang="es-ES" sz="4400" b="1" dirty="0">
                <a:latin typeface="Segoe UI Semibold"/>
              </a:rPr>
              <a:t>más recientes. </a:t>
            </a:r>
            <a:endParaRPr kumimoji="0" lang="en-US" sz="4400" b="1" i="0" u="none" strike="noStrike" kern="1200" cap="none" spc="0" normalizeH="0" baseline="0" noProof="0" dirty="0">
              <a:ln>
                <a:noFill/>
              </a:ln>
              <a:effectLst/>
              <a:uLnTx/>
              <a:uFillTx/>
              <a:latin typeface="Segoe UI Semibold"/>
            </a:endParaRPr>
          </a:p>
        </p:txBody>
      </p:sp>
      <p:pic>
        <p:nvPicPr>
          <p:cNvPr id="7" name="Picture 6" descr="A black background with white text&#10;&#10;Description automatically generated">
            <a:extLst>
              <a:ext uri="{FF2B5EF4-FFF2-40B4-BE49-F238E27FC236}">
                <a16:creationId xmlns:a16="http://schemas.microsoft.com/office/drawing/2014/main" id="{59B42F7D-5B19-76D5-8FBE-68D0EEBF3DB0}"/>
              </a:ext>
            </a:extLst>
          </p:cNvPr>
          <p:cNvPicPr>
            <a:picLocks noChangeAspect="1"/>
          </p:cNvPicPr>
          <p:nvPr/>
        </p:nvPicPr>
        <p:blipFill>
          <a:blip r:embed="rId5"/>
          <a:stretch>
            <a:fillRect/>
          </a:stretch>
        </p:blipFill>
        <p:spPr>
          <a:xfrm>
            <a:off x="10632806" y="123340"/>
            <a:ext cx="1445442" cy="451700"/>
          </a:xfrm>
          <a:prstGeom prst="rect">
            <a:avLst/>
          </a:prstGeom>
        </p:spPr>
      </p:pic>
      <p:sp>
        <p:nvSpPr>
          <p:cNvPr id="9" name="TextBox 8">
            <a:extLst>
              <a:ext uri="{FF2B5EF4-FFF2-40B4-BE49-F238E27FC236}">
                <a16:creationId xmlns:a16="http://schemas.microsoft.com/office/drawing/2014/main" id="{C3253C87-CAEF-5101-615C-FCCC91DC7366}"/>
              </a:ext>
            </a:extLst>
          </p:cNvPr>
          <p:cNvSpPr txBox="1"/>
          <p:nvPr/>
        </p:nvSpPr>
        <p:spPr>
          <a:xfrm>
            <a:off x="8185522" y="6488439"/>
            <a:ext cx="3892726" cy="246221"/>
          </a:xfrm>
          <a:prstGeom prst="rect">
            <a:avLst/>
          </a:prstGeom>
          <a:ln w="12700">
            <a:no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lvl="0" algn="ctr" defTabSz="914367" fontAlgn="base">
              <a:spcBef>
                <a:spcPts val="600"/>
              </a:spcBef>
              <a:spcAft>
                <a:spcPct val="0"/>
              </a:spcAft>
              <a:defRPr sz="3200" b="1">
                <a:gradFill>
                  <a:gsLst>
                    <a:gs pos="1786">
                      <a:srgbClr val="8DC8E8"/>
                    </a:gs>
                    <a:gs pos="10920">
                      <a:srgbClr val="8DC8E8"/>
                    </a:gs>
                  </a:gsLst>
                  <a:lin ang="5400000" scaled="1"/>
                </a:gradFill>
                <a:latin typeface="+mj-lt"/>
              </a:defRPr>
            </a:lvl1pPr>
          </a:lstStyle>
          <a:p>
            <a:pPr marL="0" marR="0" lvl="0" indent="0" algn="ctr" defTabSz="914367" rtl="0" eaLnBrk="1" fontAlgn="base" latinLnBrk="0" hangingPunct="1">
              <a:lnSpc>
                <a:spcPct val="100000"/>
              </a:lnSpc>
              <a:spcBef>
                <a:spcPts val="600"/>
              </a:spcBef>
              <a:spcAft>
                <a:spcPct val="0"/>
              </a:spcAft>
              <a:buClrTx/>
              <a:buSzTx/>
              <a:buFontTx/>
              <a:buNone/>
              <a:tabLst/>
              <a:defRPr/>
            </a:pPr>
            <a:r>
              <a:rPr kumimoji="0" lang="en-CA" sz="1600" b="1" i="0" u="none" strike="noStrike" kern="1200" cap="none" spc="0" normalizeH="0" baseline="0" noProof="0" dirty="0">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rPr>
              <a:t>@emimontesdocaa + #GlobalAIEmiliano</a:t>
            </a:r>
          </a:p>
        </p:txBody>
      </p:sp>
      <p:pic>
        <p:nvPicPr>
          <p:cNvPr id="2" name="Picture 1">
            <a:extLst>
              <a:ext uri="{FF2B5EF4-FFF2-40B4-BE49-F238E27FC236}">
                <a16:creationId xmlns:a16="http://schemas.microsoft.com/office/drawing/2014/main" id="{B04DD658-F6EC-3AFB-4CFC-538A619E7565}"/>
              </a:ext>
            </a:extLst>
          </p:cNvPr>
          <p:cNvPicPr>
            <a:picLocks noChangeAspect="1"/>
          </p:cNvPicPr>
          <p:nvPr/>
        </p:nvPicPr>
        <p:blipFill>
          <a:blip r:embed="rId6"/>
          <a:stretch>
            <a:fillRect/>
          </a:stretch>
        </p:blipFill>
        <p:spPr>
          <a:xfrm>
            <a:off x="113752" y="6248840"/>
            <a:ext cx="491537" cy="479197"/>
          </a:xfrm>
          <a:prstGeom prst="rect">
            <a:avLst/>
          </a:prstGeom>
        </p:spPr>
      </p:pic>
    </p:spTree>
    <p:extLst>
      <p:ext uri="{BB962C8B-B14F-4D97-AF65-F5344CB8AC3E}">
        <p14:creationId xmlns:p14="http://schemas.microsoft.com/office/powerpoint/2010/main" val="494709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252BCC-1F5E-74CB-A4DB-FD915040DFE1}"/>
            </a:ext>
          </a:extLst>
        </p:cNvPr>
        <p:cNvGrpSpPr/>
        <p:nvPr/>
      </p:nvGrpSpPr>
      <p:grpSpPr>
        <a:xfrm>
          <a:off x="0" y="0"/>
          <a:ext cx="0" cy="0"/>
          <a:chOff x="0" y="0"/>
          <a:chExt cx="0" cy="0"/>
        </a:xfrm>
      </p:grpSpPr>
      <p:sp>
        <p:nvSpPr>
          <p:cNvPr id="4" name="Rectangle: Rounded Corners 4" descr="Dark - small container">
            <a:extLst>
              <a:ext uri="{FF2B5EF4-FFF2-40B4-BE49-F238E27FC236}">
                <a16:creationId xmlns:a16="http://schemas.microsoft.com/office/drawing/2014/main" id="{6FD981FC-0BBB-42CE-5E78-E3F16CFB82EF}"/>
              </a:ext>
            </a:extLst>
          </p:cNvPr>
          <p:cNvSpPr>
            <a:spLocks/>
          </p:cNvSpPr>
          <p:nvPr/>
        </p:nvSpPr>
        <p:spPr bwMode="auto">
          <a:xfrm>
            <a:off x="0" y="0"/>
            <a:ext cx="12192000" cy="6858000"/>
          </a:xfrm>
          <a:prstGeom prst="roundRect">
            <a:avLst>
              <a:gd name="adj" fmla="val 0"/>
            </a:avLst>
          </a:prstGeom>
          <a:blipFill dpi="0" rotWithShape="1">
            <a:blip r:embed="rId3">
              <a:alphaModFix amt="20000"/>
              <a:extLst>
                <a:ext uri="{96DAC541-7B7A-43D3-8B79-37D633B846F1}">
                  <asvg:svgBlip xmlns:asvg="http://schemas.microsoft.com/office/drawing/2016/SVG/main" r:embed="rId4"/>
                </a:ext>
              </a:extLst>
            </a:blip>
            <a:srcRect/>
            <a:tile tx="0" ty="0" sx="100000" sy="10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grpSp>
        <p:nvGrpSpPr>
          <p:cNvPr id="8" name="Group 7">
            <a:extLst>
              <a:ext uri="{FF2B5EF4-FFF2-40B4-BE49-F238E27FC236}">
                <a16:creationId xmlns:a16="http://schemas.microsoft.com/office/drawing/2014/main" id="{2634A7B9-F613-4C5C-F1BB-8534E674C7F1}"/>
              </a:ext>
            </a:extLst>
          </p:cNvPr>
          <p:cNvGrpSpPr/>
          <p:nvPr/>
        </p:nvGrpSpPr>
        <p:grpSpPr>
          <a:xfrm>
            <a:off x="0" y="-2"/>
            <a:ext cx="12192000" cy="6858001"/>
            <a:chOff x="0" y="-1"/>
            <a:chExt cx="12192000" cy="6858001"/>
          </a:xfrm>
        </p:grpSpPr>
        <p:sp>
          <p:nvSpPr>
            <p:cNvPr id="6" name="Rectangle: Rounded Corners 4" descr="Dark - small container">
              <a:extLst>
                <a:ext uri="{FF2B5EF4-FFF2-40B4-BE49-F238E27FC236}">
                  <a16:creationId xmlns:a16="http://schemas.microsoft.com/office/drawing/2014/main" id="{68048803-3AEB-4ADF-8EA6-784E0EB7A944}"/>
                </a:ext>
              </a:extLst>
            </p:cNvPr>
            <p:cNvSpPr>
              <a:spLocks/>
            </p:cNvSpPr>
            <p:nvPr/>
          </p:nvSpPr>
          <p:spPr bwMode="auto">
            <a:xfrm>
              <a:off x="0" y="0"/>
              <a:ext cx="12192000" cy="6858000"/>
            </a:xfrm>
            <a:prstGeom prst="roundRect">
              <a:avLst>
                <a:gd name="adj" fmla="val 0"/>
              </a:avLst>
            </a:prstGeom>
            <a:blipFill dpi="0" rotWithShape="1">
              <a:blip r:embed="rId3">
                <a:alphaModFix amt="20000"/>
                <a:extLst>
                  <a:ext uri="{96DAC541-7B7A-43D3-8B79-37D633B846F1}">
                    <asvg:svgBlip xmlns:asvg="http://schemas.microsoft.com/office/drawing/2016/SVG/main" r:embed="rId4"/>
                  </a:ext>
                </a:extLst>
              </a:blip>
              <a:srcRect/>
              <a:tile tx="0" ty="0" sx="100000" sy="10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5" name="Rectangle: Rounded Corners 4" descr="Dark - small container">
              <a:extLst>
                <a:ext uri="{FF2B5EF4-FFF2-40B4-BE49-F238E27FC236}">
                  <a16:creationId xmlns:a16="http://schemas.microsoft.com/office/drawing/2014/main" id="{A327C47B-DCDF-F341-A759-CC1FFD2DB63F}"/>
                </a:ext>
              </a:extLst>
            </p:cNvPr>
            <p:cNvSpPr>
              <a:spLocks/>
            </p:cNvSpPr>
            <p:nvPr/>
          </p:nvSpPr>
          <p:spPr bwMode="auto">
            <a:xfrm>
              <a:off x="0" y="-1"/>
              <a:ext cx="12192000" cy="6858000"/>
            </a:xfrm>
            <a:prstGeom prst="roundRect">
              <a:avLst>
                <a:gd name="adj" fmla="val 0"/>
              </a:avLst>
            </a:prstGeom>
            <a:gradFill flip="none" rotWithShape="1">
              <a:gsLst>
                <a:gs pos="75000">
                  <a:srgbClr val="091F2C"/>
                </a:gs>
                <a:gs pos="94000">
                  <a:srgbClr val="091F2C">
                    <a:alpha val="71000"/>
                  </a:srgbClr>
                </a:gs>
                <a:gs pos="30000">
                  <a:srgbClr val="091F2C"/>
                </a:gs>
                <a:gs pos="9000">
                  <a:srgbClr val="091F2C">
                    <a:alpha val="75000"/>
                  </a:srgbClr>
                </a:gs>
              </a:gsLst>
              <a:path path="circle">
                <a:fillToRect l="100000" t="100000"/>
              </a:path>
              <a:tileRect r="-100000" b="-100000"/>
            </a:gradFill>
            <a:ln w="12700">
              <a:noFill/>
              <a:headEnd type="none" w="med" len="med"/>
              <a:tailEnd type="none" w="med" len="med"/>
            </a:ln>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grpSp>
      <p:sp>
        <p:nvSpPr>
          <p:cNvPr id="3" name="TextBox 2">
            <a:extLst>
              <a:ext uri="{FF2B5EF4-FFF2-40B4-BE49-F238E27FC236}">
                <a16:creationId xmlns:a16="http://schemas.microsoft.com/office/drawing/2014/main" id="{6BE479F5-2FD5-2526-9150-0A7A1A86A012}"/>
              </a:ext>
            </a:extLst>
          </p:cNvPr>
          <p:cNvSpPr txBox="1"/>
          <p:nvPr/>
        </p:nvSpPr>
        <p:spPr>
          <a:xfrm>
            <a:off x="6715658" y="1436398"/>
            <a:ext cx="5089766" cy="4154984"/>
          </a:xfrm>
          <a:prstGeom prst="rect">
            <a:avLst/>
          </a:prstGeom>
          <a:noFill/>
        </p:spPr>
        <p:txBody>
          <a:bodyPr wrap="square">
            <a:spAutoFit/>
          </a:bodyPr>
          <a:lstStyle/>
          <a:p>
            <a:pPr lvl="0" defTabSz="914367">
              <a:defRPr/>
            </a:pPr>
            <a:r>
              <a:rPr lang="es-ES" sz="4400" b="1" dirty="0">
                <a:latin typeface="Segoe UI Semibold"/>
              </a:rPr>
              <a:t>Sirve como un </a:t>
            </a:r>
            <a:r>
              <a:rPr lang="es-ES" sz="4400" b="1" dirty="0">
                <a:solidFill>
                  <a:srgbClr val="8DE971"/>
                </a:solidFill>
                <a:latin typeface="Segoe UI Semibold"/>
              </a:rPr>
              <a:t>middleware </a:t>
            </a:r>
            <a:r>
              <a:rPr lang="es-ES" sz="4400" b="1" dirty="0">
                <a:latin typeface="Segoe UI Semibold"/>
              </a:rPr>
              <a:t>eficaz que permite la </a:t>
            </a:r>
            <a:r>
              <a:rPr lang="es-ES" sz="4400" b="1" dirty="0">
                <a:solidFill>
                  <a:srgbClr val="8DE971"/>
                </a:solidFill>
                <a:latin typeface="Segoe UI Semibold"/>
              </a:rPr>
              <a:t>entrega rápida </a:t>
            </a:r>
            <a:r>
              <a:rPr lang="es-ES" sz="4400" b="1" dirty="0">
                <a:latin typeface="Segoe UI Semibold"/>
              </a:rPr>
              <a:t>de soluciones de </a:t>
            </a:r>
            <a:r>
              <a:rPr lang="es-ES" sz="4400" b="1" dirty="0">
                <a:solidFill>
                  <a:srgbClr val="8DE971"/>
                </a:solidFill>
                <a:latin typeface="Segoe UI Semibold"/>
              </a:rPr>
              <a:t>nivel empresarial</a:t>
            </a:r>
            <a:r>
              <a:rPr lang="es-ES" sz="4400" b="1" dirty="0">
                <a:latin typeface="Segoe UI Semibold"/>
              </a:rPr>
              <a:t>.</a:t>
            </a:r>
            <a:endParaRPr kumimoji="0" lang="en-US" sz="4400" b="1" i="0" u="none" strike="noStrike" kern="1200" cap="none" spc="0" normalizeH="0" baseline="0" noProof="0" dirty="0">
              <a:ln>
                <a:noFill/>
              </a:ln>
              <a:effectLst/>
              <a:uLnTx/>
              <a:uFillTx/>
              <a:latin typeface="Segoe UI Semibold"/>
            </a:endParaRPr>
          </a:p>
        </p:txBody>
      </p:sp>
      <p:pic>
        <p:nvPicPr>
          <p:cNvPr id="2" name="Picture 2" descr="Imagen de introducción">
            <a:extLst>
              <a:ext uri="{FF2B5EF4-FFF2-40B4-BE49-F238E27FC236}">
                <a16:creationId xmlns:a16="http://schemas.microsoft.com/office/drawing/2014/main" id="{FC253B0F-0251-5389-C8EA-B2F5021283E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84997" y="936399"/>
            <a:ext cx="5344085" cy="498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A black background with white text&#10;&#10;Description automatically generated">
            <a:extLst>
              <a:ext uri="{FF2B5EF4-FFF2-40B4-BE49-F238E27FC236}">
                <a16:creationId xmlns:a16="http://schemas.microsoft.com/office/drawing/2014/main" id="{67658C15-18A2-22A4-E6EB-80DC4A2B9C6C}"/>
              </a:ext>
            </a:extLst>
          </p:cNvPr>
          <p:cNvPicPr>
            <a:picLocks noChangeAspect="1"/>
          </p:cNvPicPr>
          <p:nvPr/>
        </p:nvPicPr>
        <p:blipFill>
          <a:blip r:embed="rId6"/>
          <a:stretch>
            <a:fillRect/>
          </a:stretch>
        </p:blipFill>
        <p:spPr>
          <a:xfrm>
            <a:off x="10632806" y="123340"/>
            <a:ext cx="1445442" cy="451700"/>
          </a:xfrm>
          <a:prstGeom prst="rect">
            <a:avLst/>
          </a:prstGeom>
        </p:spPr>
      </p:pic>
      <p:sp>
        <p:nvSpPr>
          <p:cNvPr id="10" name="TextBox 9">
            <a:extLst>
              <a:ext uri="{FF2B5EF4-FFF2-40B4-BE49-F238E27FC236}">
                <a16:creationId xmlns:a16="http://schemas.microsoft.com/office/drawing/2014/main" id="{8823F865-E320-B13F-D8ED-A3E322D47697}"/>
              </a:ext>
            </a:extLst>
          </p:cNvPr>
          <p:cNvSpPr txBox="1"/>
          <p:nvPr/>
        </p:nvSpPr>
        <p:spPr>
          <a:xfrm>
            <a:off x="8185522" y="6488439"/>
            <a:ext cx="3892726" cy="246221"/>
          </a:xfrm>
          <a:prstGeom prst="rect">
            <a:avLst/>
          </a:prstGeom>
          <a:ln w="12700">
            <a:no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lvl="0" algn="ctr" defTabSz="914367" fontAlgn="base">
              <a:spcBef>
                <a:spcPts val="600"/>
              </a:spcBef>
              <a:spcAft>
                <a:spcPct val="0"/>
              </a:spcAft>
              <a:defRPr sz="3200" b="1">
                <a:gradFill>
                  <a:gsLst>
                    <a:gs pos="1786">
                      <a:srgbClr val="8DC8E8"/>
                    </a:gs>
                    <a:gs pos="10920">
                      <a:srgbClr val="8DC8E8"/>
                    </a:gs>
                  </a:gsLst>
                  <a:lin ang="5400000" scaled="1"/>
                </a:gradFill>
                <a:latin typeface="+mj-lt"/>
              </a:defRPr>
            </a:lvl1pPr>
          </a:lstStyle>
          <a:p>
            <a:pPr marL="0" marR="0" lvl="0" indent="0" algn="ctr" defTabSz="914367" rtl="0" eaLnBrk="1" fontAlgn="base" latinLnBrk="0" hangingPunct="1">
              <a:lnSpc>
                <a:spcPct val="100000"/>
              </a:lnSpc>
              <a:spcBef>
                <a:spcPts val="600"/>
              </a:spcBef>
              <a:spcAft>
                <a:spcPct val="0"/>
              </a:spcAft>
              <a:buClrTx/>
              <a:buSzTx/>
              <a:buFontTx/>
              <a:buNone/>
              <a:tabLst/>
              <a:defRPr/>
            </a:pPr>
            <a:r>
              <a:rPr kumimoji="0" lang="en-CA" sz="1600" b="1" i="0" u="none" strike="noStrike" kern="1200" cap="none" spc="0" normalizeH="0" baseline="0" noProof="0" dirty="0">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rPr>
              <a:t>@emimontesdocaa + #GlobalAIEmiliano</a:t>
            </a:r>
          </a:p>
        </p:txBody>
      </p:sp>
      <p:pic>
        <p:nvPicPr>
          <p:cNvPr id="7" name="Picture 6">
            <a:extLst>
              <a:ext uri="{FF2B5EF4-FFF2-40B4-BE49-F238E27FC236}">
                <a16:creationId xmlns:a16="http://schemas.microsoft.com/office/drawing/2014/main" id="{694C764A-59F7-CD19-0CB9-34509A467EDC}"/>
              </a:ext>
            </a:extLst>
          </p:cNvPr>
          <p:cNvPicPr>
            <a:picLocks noChangeAspect="1"/>
          </p:cNvPicPr>
          <p:nvPr/>
        </p:nvPicPr>
        <p:blipFill>
          <a:blip r:embed="rId7"/>
          <a:stretch>
            <a:fillRect/>
          </a:stretch>
        </p:blipFill>
        <p:spPr>
          <a:xfrm>
            <a:off x="113752" y="6248840"/>
            <a:ext cx="491537" cy="479197"/>
          </a:xfrm>
          <a:prstGeom prst="rect">
            <a:avLst/>
          </a:prstGeom>
        </p:spPr>
      </p:pic>
    </p:spTree>
    <p:extLst>
      <p:ext uri="{BB962C8B-B14F-4D97-AF65-F5344CB8AC3E}">
        <p14:creationId xmlns:p14="http://schemas.microsoft.com/office/powerpoint/2010/main" val="4122709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6E621D-E303-7427-F75F-092545BCF69D}"/>
            </a:ext>
          </a:extLst>
        </p:cNvPr>
        <p:cNvGrpSpPr/>
        <p:nvPr/>
      </p:nvGrpSpPr>
      <p:grpSpPr>
        <a:xfrm>
          <a:off x="0" y="0"/>
          <a:ext cx="0" cy="0"/>
          <a:chOff x="0" y="0"/>
          <a:chExt cx="0" cy="0"/>
        </a:xfrm>
      </p:grpSpPr>
      <p:sp>
        <p:nvSpPr>
          <p:cNvPr id="11" name="Title 1">
            <a:extLst>
              <a:ext uri="{FF2B5EF4-FFF2-40B4-BE49-F238E27FC236}">
                <a16:creationId xmlns:a16="http://schemas.microsoft.com/office/drawing/2014/main" id="{5270F286-9861-6EB7-9B1F-0F7C5D80ABFF}"/>
              </a:ext>
            </a:extLst>
          </p:cNvPr>
          <p:cNvSpPr txBox="1">
            <a:spLocks noGrp="1"/>
          </p:cNvSpPr>
          <p:nvPr>
            <p:ph type="title" idx="4294967295"/>
          </p:nvPr>
        </p:nvSpPr>
        <p:spPr>
          <a:xfrm>
            <a:off x="1452880" y="2184662"/>
            <a:ext cx="9286240" cy="923330"/>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ctr" defTabSz="914367" fontAlgn="base">
              <a:spcAft>
                <a:spcPct val="0"/>
              </a:spcAft>
              <a:defRPr/>
            </a:pPr>
            <a:r>
              <a:rPr lang="en-US" sz="6000" dirty="0">
                <a:gradFill>
                  <a:gsLst>
                    <a:gs pos="62000">
                      <a:srgbClr val="FFFFFF"/>
                    </a:gs>
                    <a:gs pos="83908">
                      <a:srgbClr val="FFFFFF"/>
                    </a:gs>
                  </a:gsLst>
                  <a:lin ang="5400000" scaled="1"/>
                </a:gradFill>
                <a:latin typeface="Segoe UI Semibold"/>
                <a:cs typeface="Segoe UI"/>
              </a:rPr>
              <a:t>¿Y </a:t>
            </a:r>
            <a:r>
              <a:rPr lang="en-US" sz="6000" dirty="0" err="1">
                <a:gradFill>
                  <a:gsLst>
                    <a:gs pos="62000">
                      <a:srgbClr val="FFFFFF"/>
                    </a:gs>
                    <a:gs pos="83908">
                      <a:srgbClr val="FFFFFF"/>
                    </a:gs>
                  </a:gsLst>
                  <a:lin ang="5400000" scaled="1"/>
                </a:gradFill>
                <a:latin typeface="Segoe UI Semibold"/>
                <a:cs typeface="Segoe UI"/>
              </a:rPr>
              <a:t>si</a:t>
            </a:r>
            <a:r>
              <a:rPr lang="en-US" sz="6000" dirty="0">
                <a:gradFill>
                  <a:gsLst>
                    <a:gs pos="62000">
                      <a:srgbClr val="FFFFFF"/>
                    </a:gs>
                    <a:gs pos="83908">
                      <a:srgbClr val="FFFFFF"/>
                    </a:gs>
                  </a:gsLst>
                  <a:lin ang="5400000" scaled="1"/>
                </a:gradFill>
                <a:latin typeface="Segoe UI Semibold"/>
                <a:cs typeface="Segoe UI"/>
              </a:rPr>
              <a:t> me </a:t>
            </a:r>
            <a:r>
              <a:rPr lang="en-US" sz="6000" dirty="0" err="1">
                <a:gradFill>
                  <a:gsLst>
                    <a:gs pos="62000">
                      <a:srgbClr val="FFFFFF"/>
                    </a:gs>
                    <a:gs pos="83908">
                      <a:srgbClr val="FFFFFF"/>
                    </a:gs>
                  </a:gsLst>
                  <a:lin ang="5400000" scaled="1"/>
                </a:gradFill>
                <a:latin typeface="Segoe UI Semibold"/>
                <a:cs typeface="Segoe UI"/>
              </a:rPr>
              <a:t>muestras</a:t>
            </a:r>
            <a:r>
              <a:rPr lang="en-US" sz="6000" dirty="0">
                <a:gradFill>
                  <a:gsLst>
                    <a:gs pos="62000">
                      <a:srgbClr val="FFFFFF"/>
                    </a:gs>
                    <a:gs pos="83908">
                      <a:srgbClr val="FFFFFF"/>
                    </a:gs>
                  </a:gsLst>
                  <a:lin ang="5400000" scaled="1"/>
                </a:gradFill>
                <a:latin typeface="Segoe UI Semibold"/>
                <a:cs typeface="Segoe UI"/>
              </a:rPr>
              <a:t> </a:t>
            </a:r>
            <a:r>
              <a:rPr lang="en-US" sz="6000" dirty="0" err="1">
                <a:gradFill>
                  <a:gsLst>
                    <a:gs pos="62000">
                      <a:srgbClr val="FFFFFF"/>
                    </a:gs>
                    <a:gs pos="83908">
                      <a:srgbClr val="FFFFFF"/>
                    </a:gs>
                  </a:gsLst>
                  <a:lin ang="5400000" scaled="1"/>
                </a:gradFill>
                <a:latin typeface="Segoe UI Semibold"/>
                <a:cs typeface="Segoe UI"/>
              </a:rPr>
              <a:t>código</a:t>
            </a:r>
            <a:r>
              <a:rPr lang="en-US" sz="6000" dirty="0">
                <a:gradFill>
                  <a:gsLst>
                    <a:gs pos="62000">
                      <a:srgbClr val="FFFFFF"/>
                    </a:gs>
                    <a:gs pos="83908">
                      <a:srgbClr val="FFFFFF"/>
                    </a:gs>
                  </a:gsLst>
                  <a:lin ang="5400000" scaled="1"/>
                </a:gradFill>
                <a:latin typeface="Segoe UI Semibold"/>
                <a:cs typeface="Segoe UI"/>
              </a:rPr>
              <a:t>?</a:t>
            </a:r>
            <a:endParaRPr lang="en-US" sz="6000" b="0" i="0" u="none" strike="noStrike" kern="1200" cap="none" spc="-50" normalizeH="0" baseline="0" noProof="0" dirty="0">
              <a:ln w="3175">
                <a:noFill/>
              </a:ln>
              <a:gradFill>
                <a:gsLst>
                  <a:gs pos="62000">
                    <a:srgbClr val="FFFFFF"/>
                  </a:gs>
                  <a:gs pos="83908">
                    <a:srgbClr val="FFFFFF"/>
                  </a:gs>
                </a:gsLst>
                <a:lin ang="5400000" scaled="1"/>
              </a:gradFill>
              <a:effectLst/>
              <a:uLnTx/>
              <a:uFillTx/>
              <a:latin typeface="Segoe UI Semibold"/>
            </a:endParaRPr>
          </a:p>
        </p:txBody>
      </p:sp>
      <p:sp>
        <p:nvSpPr>
          <p:cNvPr id="10" name="TextBox 9">
            <a:extLst>
              <a:ext uri="{FF2B5EF4-FFF2-40B4-BE49-F238E27FC236}">
                <a16:creationId xmlns:a16="http://schemas.microsoft.com/office/drawing/2014/main" id="{FE55DBD4-BC9B-FD55-51F6-EC72676B920C}"/>
              </a:ext>
            </a:extLst>
          </p:cNvPr>
          <p:cNvSpPr txBox="1"/>
          <p:nvPr/>
        </p:nvSpPr>
        <p:spPr>
          <a:xfrm>
            <a:off x="2931268" y="3607397"/>
            <a:ext cx="6329464" cy="492443"/>
          </a:xfrm>
          <a:prstGeom prst="rect">
            <a:avLst/>
          </a:prstGeom>
          <a:ln w="12700">
            <a:no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lvl="0" algn="ctr" defTabSz="914367" fontAlgn="base">
              <a:spcBef>
                <a:spcPts val="600"/>
              </a:spcBef>
              <a:spcAft>
                <a:spcPct val="0"/>
              </a:spcAft>
              <a:defRPr sz="3200" b="1">
                <a:gradFill>
                  <a:gsLst>
                    <a:gs pos="1786">
                      <a:srgbClr val="8DC8E8"/>
                    </a:gs>
                    <a:gs pos="10920">
                      <a:srgbClr val="8DC8E8"/>
                    </a:gs>
                  </a:gsLst>
                  <a:lin ang="5400000" scaled="1"/>
                </a:gradFill>
                <a:latin typeface="+mj-lt"/>
              </a:defRPr>
            </a:lvl1pPr>
          </a:lstStyle>
          <a:p>
            <a:pPr marL="0" marR="0" lvl="0" indent="0" algn="ctr" defTabSz="914367" rtl="0" eaLnBrk="1" fontAlgn="base" latinLnBrk="0" hangingPunct="1">
              <a:lnSpc>
                <a:spcPct val="100000"/>
              </a:lnSpc>
              <a:spcBef>
                <a:spcPts val="600"/>
              </a:spcBef>
              <a:spcAft>
                <a:spcPct val="0"/>
              </a:spcAft>
              <a:buClrTx/>
              <a:buSzTx/>
              <a:buFontTx/>
              <a:buNone/>
              <a:tabLst/>
              <a:defRPr/>
            </a:pPr>
            <a:r>
              <a:rPr lang="en-CA" dirty="0">
                <a:gradFill flip="none" rotWithShape="1">
                  <a:gsLst>
                    <a:gs pos="100000">
                      <a:srgbClr val="D59ED7"/>
                    </a:gs>
                    <a:gs pos="1786">
                      <a:srgbClr val="8DC8E8"/>
                    </a:gs>
                    <a:gs pos="46000">
                      <a:srgbClr val="8DC8E8"/>
                    </a:gs>
                  </a:gsLst>
                  <a:lin ang="18900000" scaled="1"/>
                  <a:tileRect/>
                </a:gradFill>
                <a:latin typeface="Segoe UI Semibold"/>
              </a:rPr>
              <a:t>No se </a:t>
            </a:r>
            <a:r>
              <a:rPr lang="en-CA" dirty="0" err="1">
                <a:gradFill flip="none" rotWithShape="1">
                  <a:gsLst>
                    <a:gs pos="100000">
                      <a:srgbClr val="D59ED7"/>
                    </a:gs>
                    <a:gs pos="1786">
                      <a:srgbClr val="8DC8E8"/>
                    </a:gs>
                    <a:gs pos="46000">
                      <a:srgbClr val="8DC8E8"/>
                    </a:gs>
                  </a:gsLst>
                  <a:lin ang="18900000" scaled="1"/>
                  <a:tileRect/>
                </a:gradFill>
                <a:latin typeface="Segoe UI Semibold"/>
              </a:rPr>
              <a:t>olviden</a:t>
            </a:r>
            <a:r>
              <a:rPr lang="en-CA" dirty="0">
                <a:gradFill flip="none" rotWithShape="1">
                  <a:gsLst>
                    <a:gs pos="100000">
                      <a:srgbClr val="D59ED7"/>
                    </a:gs>
                    <a:gs pos="1786">
                      <a:srgbClr val="8DC8E8"/>
                    </a:gs>
                    <a:gs pos="46000">
                      <a:srgbClr val="8DC8E8"/>
                    </a:gs>
                  </a:gsLst>
                  <a:lin ang="18900000" scaled="1"/>
                  <a:tileRect/>
                </a:gradFill>
                <a:latin typeface="Segoe UI Semibold"/>
              </a:rPr>
              <a:t> del </a:t>
            </a:r>
            <a:r>
              <a:rPr lang="en-CA" dirty="0" err="1">
                <a:gradFill flip="none" rotWithShape="1">
                  <a:gsLst>
                    <a:gs pos="100000">
                      <a:srgbClr val="D59ED7"/>
                    </a:gs>
                    <a:gs pos="1786">
                      <a:srgbClr val="8DC8E8"/>
                    </a:gs>
                    <a:gs pos="46000">
                      <a:srgbClr val="8DC8E8"/>
                    </a:gs>
                  </a:gsLst>
                  <a:lin ang="18900000" scaled="1"/>
                  <a:tileRect/>
                </a:gradFill>
                <a:latin typeface="Segoe UI Semibold"/>
              </a:rPr>
              <a:t>sorteo</a:t>
            </a:r>
            <a:r>
              <a:rPr lang="en-CA" dirty="0">
                <a:gradFill flip="none" rotWithShape="1">
                  <a:gsLst>
                    <a:gs pos="100000">
                      <a:srgbClr val="D59ED7"/>
                    </a:gs>
                    <a:gs pos="1786">
                      <a:srgbClr val="8DC8E8"/>
                    </a:gs>
                    <a:gs pos="46000">
                      <a:srgbClr val="8DC8E8"/>
                    </a:gs>
                  </a:gsLst>
                  <a:lin ang="18900000" scaled="1"/>
                  <a:tileRect/>
                </a:gradFill>
                <a:latin typeface="Segoe UI Semibold"/>
              </a:rPr>
              <a:t> :)</a:t>
            </a:r>
            <a:endParaRPr kumimoji="0" lang="en-CA" sz="3200" b="1" i="0" u="none" strike="noStrike" kern="1200" cap="none" spc="0" normalizeH="0" baseline="0" noProof="0" dirty="0">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endParaRPr>
          </a:p>
        </p:txBody>
      </p:sp>
      <p:pic>
        <p:nvPicPr>
          <p:cNvPr id="3" name="Picture 2" descr="A black background with white text&#10;&#10;Description automatically generated">
            <a:extLst>
              <a:ext uri="{FF2B5EF4-FFF2-40B4-BE49-F238E27FC236}">
                <a16:creationId xmlns:a16="http://schemas.microsoft.com/office/drawing/2014/main" id="{76F4C77E-7F9B-D634-D74A-BAFC26552CA5}"/>
              </a:ext>
            </a:extLst>
          </p:cNvPr>
          <p:cNvPicPr>
            <a:picLocks noChangeAspect="1"/>
          </p:cNvPicPr>
          <p:nvPr/>
        </p:nvPicPr>
        <p:blipFill>
          <a:blip r:embed="rId3"/>
          <a:stretch>
            <a:fillRect/>
          </a:stretch>
        </p:blipFill>
        <p:spPr>
          <a:xfrm>
            <a:off x="10632806" y="123340"/>
            <a:ext cx="1445442" cy="451700"/>
          </a:xfrm>
          <a:prstGeom prst="rect">
            <a:avLst/>
          </a:prstGeom>
        </p:spPr>
      </p:pic>
      <p:sp>
        <p:nvSpPr>
          <p:cNvPr id="4" name="TextBox 3">
            <a:extLst>
              <a:ext uri="{FF2B5EF4-FFF2-40B4-BE49-F238E27FC236}">
                <a16:creationId xmlns:a16="http://schemas.microsoft.com/office/drawing/2014/main" id="{A6A40DAD-A54D-4486-B63A-1C56E502F179}"/>
              </a:ext>
            </a:extLst>
          </p:cNvPr>
          <p:cNvSpPr txBox="1"/>
          <p:nvPr/>
        </p:nvSpPr>
        <p:spPr>
          <a:xfrm>
            <a:off x="8185522" y="6488439"/>
            <a:ext cx="3892726" cy="246221"/>
          </a:xfrm>
          <a:prstGeom prst="rect">
            <a:avLst/>
          </a:prstGeom>
          <a:ln w="12700">
            <a:no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lvl="0" algn="ctr" defTabSz="914367" fontAlgn="base">
              <a:spcBef>
                <a:spcPts val="600"/>
              </a:spcBef>
              <a:spcAft>
                <a:spcPct val="0"/>
              </a:spcAft>
              <a:defRPr sz="3200" b="1">
                <a:gradFill>
                  <a:gsLst>
                    <a:gs pos="1786">
                      <a:srgbClr val="8DC8E8"/>
                    </a:gs>
                    <a:gs pos="10920">
                      <a:srgbClr val="8DC8E8"/>
                    </a:gs>
                  </a:gsLst>
                  <a:lin ang="5400000" scaled="1"/>
                </a:gradFill>
                <a:latin typeface="+mj-lt"/>
              </a:defRPr>
            </a:lvl1pPr>
          </a:lstStyle>
          <a:p>
            <a:pPr marL="0" marR="0" lvl="0" indent="0" algn="ctr" defTabSz="914367" rtl="0" eaLnBrk="1" fontAlgn="base" latinLnBrk="0" hangingPunct="1">
              <a:lnSpc>
                <a:spcPct val="100000"/>
              </a:lnSpc>
              <a:spcBef>
                <a:spcPts val="600"/>
              </a:spcBef>
              <a:spcAft>
                <a:spcPct val="0"/>
              </a:spcAft>
              <a:buClrTx/>
              <a:buSzTx/>
              <a:buFontTx/>
              <a:buNone/>
              <a:tabLst/>
              <a:defRPr/>
            </a:pPr>
            <a:r>
              <a:rPr kumimoji="0" lang="en-CA" sz="1600" b="1" i="0" u="none" strike="noStrike" kern="1200" cap="none" spc="0" normalizeH="0" baseline="0" noProof="0" dirty="0">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rPr>
              <a:t>@emimontesdocaa + #GlobalAIEmiliano</a:t>
            </a:r>
          </a:p>
        </p:txBody>
      </p:sp>
      <p:pic>
        <p:nvPicPr>
          <p:cNvPr id="2" name="Picture 1">
            <a:extLst>
              <a:ext uri="{FF2B5EF4-FFF2-40B4-BE49-F238E27FC236}">
                <a16:creationId xmlns:a16="http://schemas.microsoft.com/office/drawing/2014/main" id="{8FDBD7B7-C7AE-6667-365D-7DC8D499F2D1}"/>
              </a:ext>
            </a:extLst>
          </p:cNvPr>
          <p:cNvPicPr>
            <a:picLocks noChangeAspect="1"/>
          </p:cNvPicPr>
          <p:nvPr/>
        </p:nvPicPr>
        <p:blipFill>
          <a:blip r:embed="rId4"/>
          <a:stretch>
            <a:fillRect/>
          </a:stretch>
        </p:blipFill>
        <p:spPr>
          <a:xfrm>
            <a:off x="113752" y="6248840"/>
            <a:ext cx="491537" cy="479197"/>
          </a:xfrm>
          <a:prstGeom prst="rect">
            <a:avLst/>
          </a:prstGeom>
        </p:spPr>
      </p:pic>
    </p:spTree>
    <p:extLst>
      <p:ext uri="{BB962C8B-B14F-4D97-AF65-F5344CB8AC3E}">
        <p14:creationId xmlns:p14="http://schemas.microsoft.com/office/powerpoint/2010/main" val="877335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3800FC-85D3-B74B-06CE-2B9FF55A828C}"/>
            </a:ext>
          </a:extLst>
        </p:cNvPr>
        <p:cNvGrpSpPr/>
        <p:nvPr/>
      </p:nvGrpSpPr>
      <p:grpSpPr>
        <a:xfrm>
          <a:off x="0" y="0"/>
          <a:ext cx="0" cy="0"/>
          <a:chOff x="0" y="0"/>
          <a:chExt cx="0" cy="0"/>
        </a:xfrm>
      </p:grpSpPr>
      <p:sp>
        <p:nvSpPr>
          <p:cNvPr id="4" name="Rectangle: Rounded Corners 4" descr="Dark - small container">
            <a:extLst>
              <a:ext uri="{FF2B5EF4-FFF2-40B4-BE49-F238E27FC236}">
                <a16:creationId xmlns:a16="http://schemas.microsoft.com/office/drawing/2014/main" id="{317CAF8F-4EC1-AB37-727B-3F1EA7092E22}"/>
              </a:ext>
            </a:extLst>
          </p:cNvPr>
          <p:cNvSpPr>
            <a:spLocks/>
          </p:cNvSpPr>
          <p:nvPr/>
        </p:nvSpPr>
        <p:spPr bwMode="auto">
          <a:xfrm>
            <a:off x="0" y="0"/>
            <a:ext cx="12192000" cy="6858000"/>
          </a:xfrm>
          <a:prstGeom prst="roundRect">
            <a:avLst>
              <a:gd name="adj" fmla="val 0"/>
            </a:avLst>
          </a:prstGeom>
          <a:blipFill dpi="0" rotWithShape="1">
            <a:blip r:embed="rId3">
              <a:alphaModFix amt="20000"/>
              <a:extLst>
                <a:ext uri="{96DAC541-7B7A-43D3-8B79-37D633B846F1}">
                  <asvg:svgBlip xmlns:asvg="http://schemas.microsoft.com/office/drawing/2016/SVG/main" r:embed="rId4"/>
                </a:ext>
              </a:extLst>
            </a:blip>
            <a:srcRect/>
            <a:tile tx="0" ty="0" sx="100000" sy="10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grpSp>
        <p:nvGrpSpPr>
          <p:cNvPr id="8" name="Group 7">
            <a:extLst>
              <a:ext uri="{FF2B5EF4-FFF2-40B4-BE49-F238E27FC236}">
                <a16:creationId xmlns:a16="http://schemas.microsoft.com/office/drawing/2014/main" id="{0DD05298-3867-7CAB-BCDA-4B81B9ABAE00}"/>
              </a:ext>
            </a:extLst>
          </p:cNvPr>
          <p:cNvGrpSpPr/>
          <p:nvPr/>
        </p:nvGrpSpPr>
        <p:grpSpPr>
          <a:xfrm>
            <a:off x="0" y="-2"/>
            <a:ext cx="12192000" cy="6858001"/>
            <a:chOff x="0" y="-1"/>
            <a:chExt cx="12192000" cy="6858001"/>
          </a:xfrm>
        </p:grpSpPr>
        <p:sp>
          <p:nvSpPr>
            <p:cNvPr id="6" name="Rectangle: Rounded Corners 4" descr="Dark - small container">
              <a:extLst>
                <a:ext uri="{FF2B5EF4-FFF2-40B4-BE49-F238E27FC236}">
                  <a16:creationId xmlns:a16="http://schemas.microsoft.com/office/drawing/2014/main" id="{B50F2913-05DB-2085-3336-14BF3DFE6F18}"/>
                </a:ext>
              </a:extLst>
            </p:cNvPr>
            <p:cNvSpPr>
              <a:spLocks/>
            </p:cNvSpPr>
            <p:nvPr/>
          </p:nvSpPr>
          <p:spPr bwMode="auto">
            <a:xfrm>
              <a:off x="0" y="0"/>
              <a:ext cx="12192000" cy="6858000"/>
            </a:xfrm>
            <a:prstGeom prst="roundRect">
              <a:avLst>
                <a:gd name="adj" fmla="val 0"/>
              </a:avLst>
            </a:prstGeom>
            <a:blipFill dpi="0" rotWithShape="1">
              <a:blip r:embed="rId3">
                <a:alphaModFix amt="20000"/>
                <a:extLst>
                  <a:ext uri="{96DAC541-7B7A-43D3-8B79-37D633B846F1}">
                    <asvg:svgBlip xmlns:asvg="http://schemas.microsoft.com/office/drawing/2016/SVG/main" r:embed="rId4"/>
                  </a:ext>
                </a:extLst>
              </a:blip>
              <a:srcRect/>
              <a:tile tx="0" ty="0" sx="100000" sy="10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5" name="Rectangle: Rounded Corners 4" descr="Dark - small container">
              <a:extLst>
                <a:ext uri="{FF2B5EF4-FFF2-40B4-BE49-F238E27FC236}">
                  <a16:creationId xmlns:a16="http://schemas.microsoft.com/office/drawing/2014/main" id="{C88D039D-BD5A-CD41-B6C9-D5D2E2FA945F}"/>
                </a:ext>
              </a:extLst>
            </p:cNvPr>
            <p:cNvSpPr>
              <a:spLocks/>
            </p:cNvSpPr>
            <p:nvPr/>
          </p:nvSpPr>
          <p:spPr bwMode="auto">
            <a:xfrm>
              <a:off x="0" y="-1"/>
              <a:ext cx="12192000" cy="6858000"/>
            </a:xfrm>
            <a:prstGeom prst="roundRect">
              <a:avLst>
                <a:gd name="adj" fmla="val 0"/>
              </a:avLst>
            </a:prstGeom>
            <a:gradFill flip="none" rotWithShape="1">
              <a:gsLst>
                <a:gs pos="75000">
                  <a:srgbClr val="091F2C"/>
                </a:gs>
                <a:gs pos="94000">
                  <a:srgbClr val="091F2C">
                    <a:alpha val="71000"/>
                  </a:srgbClr>
                </a:gs>
                <a:gs pos="30000">
                  <a:srgbClr val="091F2C"/>
                </a:gs>
                <a:gs pos="9000">
                  <a:srgbClr val="091F2C">
                    <a:alpha val="75000"/>
                  </a:srgbClr>
                </a:gs>
              </a:gsLst>
              <a:path path="circle">
                <a:fillToRect l="100000" t="100000"/>
              </a:path>
              <a:tileRect r="-100000" b="-100000"/>
            </a:gradFill>
            <a:ln w="12700">
              <a:noFill/>
              <a:headEnd type="none" w="med" len="med"/>
              <a:tailEnd type="none" w="med" len="med"/>
            </a:ln>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grpSp>
      <p:pic>
        <p:nvPicPr>
          <p:cNvPr id="3" name="Picture 2" descr="A black background with white text&#10;&#10;Description automatically generated">
            <a:extLst>
              <a:ext uri="{FF2B5EF4-FFF2-40B4-BE49-F238E27FC236}">
                <a16:creationId xmlns:a16="http://schemas.microsoft.com/office/drawing/2014/main" id="{DC0AAC0B-BAF4-0CAD-5E37-316E5953CF19}"/>
              </a:ext>
            </a:extLst>
          </p:cNvPr>
          <p:cNvPicPr>
            <a:picLocks noChangeAspect="1"/>
          </p:cNvPicPr>
          <p:nvPr/>
        </p:nvPicPr>
        <p:blipFill>
          <a:blip r:embed="rId5"/>
          <a:stretch>
            <a:fillRect/>
          </a:stretch>
        </p:blipFill>
        <p:spPr>
          <a:xfrm>
            <a:off x="10632806" y="123340"/>
            <a:ext cx="1445442" cy="451700"/>
          </a:xfrm>
          <a:prstGeom prst="rect">
            <a:avLst/>
          </a:prstGeom>
        </p:spPr>
      </p:pic>
      <p:sp>
        <p:nvSpPr>
          <p:cNvPr id="11" name="TextBox 10">
            <a:extLst>
              <a:ext uri="{FF2B5EF4-FFF2-40B4-BE49-F238E27FC236}">
                <a16:creationId xmlns:a16="http://schemas.microsoft.com/office/drawing/2014/main" id="{72D03772-6ED5-1FA0-4FE2-A6210E639DFB}"/>
              </a:ext>
            </a:extLst>
          </p:cNvPr>
          <p:cNvSpPr txBox="1"/>
          <p:nvPr/>
        </p:nvSpPr>
        <p:spPr>
          <a:xfrm>
            <a:off x="8185522" y="6488439"/>
            <a:ext cx="3892726" cy="246221"/>
          </a:xfrm>
          <a:prstGeom prst="rect">
            <a:avLst/>
          </a:prstGeom>
          <a:ln w="12700">
            <a:no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lvl="0" algn="ctr" defTabSz="914367" fontAlgn="base">
              <a:spcBef>
                <a:spcPts val="600"/>
              </a:spcBef>
              <a:spcAft>
                <a:spcPct val="0"/>
              </a:spcAft>
              <a:defRPr sz="3200" b="1">
                <a:gradFill>
                  <a:gsLst>
                    <a:gs pos="1786">
                      <a:srgbClr val="8DC8E8"/>
                    </a:gs>
                    <a:gs pos="10920">
                      <a:srgbClr val="8DC8E8"/>
                    </a:gs>
                  </a:gsLst>
                  <a:lin ang="5400000" scaled="1"/>
                </a:gradFill>
                <a:latin typeface="+mj-lt"/>
              </a:defRPr>
            </a:lvl1pPr>
          </a:lstStyle>
          <a:p>
            <a:pPr marL="0" marR="0" lvl="0" indent="0" algn="ctr" defTabSz="914367" rtl="0" eaLnBrk="1" fontAlgn="base" latinLnBrk="0" hangingPunct="1">
              <a:lnSpc>
                <a:spcPct val="100000"/>
              </a:lnSpc>
              <a:spcBef>
                <a:spcPts val="600"/>
              </a:spcBef>
              <a:spcAft>
                <a:spcPct val="0"/>
              </a:spcAft>
              <a:buClrTx/>
              <a:buSzTx/>
              <a:buFontTx/>
              <a:buNone/>
              <a:tabLst/>
              <a:defRPr/>
            </a:pPr>
            <a:r>
              <a:rPr kumimoji="0" lang="en-CA" sz="1600" b="1" i="0" u="none" strike="noStrike" kern="1200" cap="none" spc="0" normalizeH="0" baseline="0" noProof="0" dirty="0">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rPr>
              <a:t>@emimontesdocaa + #GlobalAIEmiliano</a:t>
            </a:r>
          </a:p>
        </p:txBody>
      </p:sp>
      <p:sp>
        <p:nvSpPr>
          <p:cNvPr id="12" name="TextBox 11">
            <a:extLst>
              <a:ext uri="{FF2B5EF4-FFF2-40B4-BE49-F238E27FC236}">
                <a16:creationId xmlns:a16="http://schemas.microsoft.com/office/drawing/2014/main" id="{3D432ED4-6702-BBB1-CCAC-8115CB065C1B}"/>
              </a:ext>
            </a:extLst>
          </p:cNvPr>
          <p:cNvSpPr txBox="1"/>
          <p:nvPr/>
        </p:nvSpPr>
        <p:spPr>
          <a:xfrm>
            <a:off x="464583" y="2351078"/>
            <a:ext cx="11262834" cy="3477875"/>
          </a:xfrm>
          <a:prstGeom prst="rect">
            <a:avLst/>
          </a:prstGeom>
          <a:noFill/>
        </p:spPr>
        <p:txBody>
          <a:bodyPr wrap="square">
            <a:spAutoFit/>
          </a:bodyPr>
          <a:lstStyle/>
          <a:p>
            <a:pPr lvl="0" defTabSz="914367">
              <a:defRPr/>
            </a:pPr>
            <a:r>
              <a:rPr lang="es-ES" sz="4400" b="0" i="0" dirty="0">
                <a:solidFill>
                  <a:srgbClr val="E6E6E6"/>
                </a:solidFill>
                <a:effectLst/>
                <a:latin typeface="Segoe UI" panose="020B0502040204020203" pitchFamily="34" charset="0"/>
              </a:rPr>
              <a:t>En su forma más sencilla, el </a:t>
            </a:r>
            <a:r>
              <a:rPr lang="es-ES" sz="4400" b="0" i="0" dirty="0" err="1">
                <a:solidFill>
                  <a:srgbClr val="E6E6E6"/>
                </a:solidFill>
                <a:effectLst/>
                <a:latin typeface="Segoe UI" panose="020B0502040204020203" pitchFamily="34" charset="0"/>
              </a:rPr>
              <a:t>kernel</a:t>
            </a:r>
            <a:r>
              <a:rPr lang="es-ES" sz="4400" b="0" i="0" dirty="0">
                <a:solidFill>
                  <a:srgbClr val="E6E6E6"/>
                </a:solidFill>
                <a:effectLst/>
                <a:latin typeface="Segoe UI" panose="020B0502040204020203" pitchFamily="34" charset="0"/>
              </a:rPr>
              <a:t> es un </a:t>
            </a:r>
            <a:r>
              <a:rPr lang="es-ES" sz="4400" b="1" dirty="0">
                <a:solidFill>
                  <a:srgbClr val="8DE971"/>
                </a:solidFill>
                <a:latin typeface="Segoe UI Semibold"/>
              </a:rPr>
              <a:t>contenedor de inserción de dependencias </a:t>
            </a:r>
            <a:r>
              <a:rPr lang="es-ES" sz="4400" b="0" i="0" dirty="0">
                <a:solidFill>
                  <a:srgbClr val="E6E6E6"/>
                </a:solidFill>
                <a:effectLst/>
                <a:latin typeface="Segoe UI" panose="020B0502040204020203" pitchFamily="34" charset="0"/>
              </a:rPr>
              <a:t>que administra todos los </a:t>
            </a:r>
            <a:r>
              <a:rPr lang="es-ES" sz="4400" b="1" dirty="0">
                <a:solidFill>
                  <a:srgbClr val="8DE971"/>
                </a:solidFill>
                <a:latin typeface="Segoe UI Semibold"/>
              </a:rPr>
              <a:t>servicios</a:t>
            </a:r>
            <a:r>
              <a:rPr lang="es-ES" sz="4400" b="0" i="0" dirty="0">
                <a:solidFill>
                  <a:srgbClr val="E6E6E6"/>
                </a:solidFill>
                <a:effectLst/>
                <a:latin typeface="Segoe UI" panose="020B0502040204020203" pitchFamily="34" charset="0"/>
              </a:rPr>
              <a:t> y </a:t>
            </a:r>
            <a:r>
              <a:rPr lang="es-ES" sz="4400" b="1" dirty="0">
                <a:solidFill>
                  <a:srgbClr val="8DE971"/>
                </a:solidFill>
                <a:latin typeface="Segoe UI Semibold"/>
              </a:rPr>
              <a:t>complementos</a:t>
            </a:r>
            <a:r>
              <a:rPr lang="es-ES" sz="4400" b="0" i="0" dirty="0">
                <a:solidFill>
                  <a:srgbClr val="E6E6E6"/>
                </a:solidFill>
                <a:effectLst/>
                <a:latin typeface="Segoe UI" panose="020B0502040204020203" pitchFamily="34" charset="0"/>
              </a:rPr>
              <a:t> necesarios para ejecutar la aplicación de </a:t>
            </a:r>
            <a:r>
              <a:rPr lang="es-ES" sz="4400" b="1" dirty="0">
                <a:solidFill>
                  <a:srgbClr val="8DE971"/>
                </a:solidFill>
                <a:latin typeface="Segoe UI Semibold"/>
              </a:rPr>
              <a:t>IA</a:t>
            </a:r>
            <a:r>
              <a:rPr lang="es-ES" sz="4400" b="1" dirty="0">
                <a:latin typeface="Segoe UI Semibold"/>
              </a:rPr>
              <a:t>.</a:t>
            </a:r>
            <a:endParaRPr kumimoji="0" lang="en-US" sz="4400" b="1" i="0" u="none" strike="noStrike" kern="1200" cap="none" spc="0" normalizeH="0" baseline="0" noProof="0" dirty="0">
              <a:ln>
                <a:noFill/>
              </a:ln>
              <a:effectLst/>
              <a:uLnTx/>
              <a:uFillTx/>
              <a:latin typeface="Segoe UI Semibold"/>
            </a:endParaRPr>
          </a:p>
        </p:txBody>
      </p:sp>
      <p:sp>
        <p:nvSpPr>
          <p:cNvPr id="13" name="TextBox 12">
            <a:extLst>
              <a:ext uri="{FF2B5EF4-FFF2-40B4-BE49-F238E27FC236}">
                <a16:creationId xmlns:a16="http://schemas.microsoft.com/office/drawing/2014/main" id="{DF1AC5E8-4F67-C311-392F-2C1432BA7307}"/>
              </a:ext>
            </a:extLst>
          </p:cNvPr>
          <p:cNvSpPr txBox="1"/>
          <p:nvPr/>
        </p:nvSpPr>
        <p:spPr>
          <a:xfrm>
            <a:off x="2025824" y="547490"/>
            <a:ext cx="8140352" cy="1323439"/>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CA" sz="80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¿Kernel?</a:t>
            </a:r>
          </a:p>
        </p:txBody>
      </p:sp>
    </p:spTree>
    <p:extLst>
      <p:ext uri="{BB962C8B-B14F-4D97-AF65-F5344CB8AC3E}">
        <p14:creationId xmlns:p14="http://schemas.microsoft.com/office/powerpoint/2010/main" val="1555400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105DC8-A4ED-D01E-384D-175D71E2C637}"/>
            </a:ext>
          </a:extLst>
        </p:cNvPr>
        <p:cNvGrpSpPr/>
        <p:nvPr/>
      </p:nvGrpSpPr>
      <p:grpSpPr>
        <a:xfrm>
          <a:off x="0" y="0"/>
          <a:ext cx="0" cy="0"/>
          <a:chOff x="0" y="0"/>
          <a:chExt cx="0" cy="0"/>
        </a:xfrm>
      </p:grpSpPr>
      <p:sp>
        <p:nvSpPr>
          <p:cNvPr id="4" name="Rectangle: Rounded Corners 4" descr="Dark - small container">
            <a:extLst>
              <a:ext uri="{FF2B5EF4-FFF2-40B4-BE49-F238E27FC236}">
                <a16:creationId xmlns:a16="http://schemas.microsoft.com/office/drawing/2014/main" id="{CC5CACDF-5635-FE7F-5509-12DC97C0FCBF}"/>
              </a:ext>
            </a:extLst>
          </p:cNvPr>
          <p:cNvSpPr>
            <a:spLocks/>
          </p:cNvSpPr>
          <p:nvPr/>
        </p:nvSpPr>
        <p:spPr bwMode="auto">
          <a:xfrm>
            <a:off x="0" y="0"/>
            <a:ext cx="12192000" cy="6858000"/>
          </a:xfrm>
          <a:prstGeom prst="roundRect">
            <a:avLst>
              <a:gd name="adj" fmla="val 0"/>
            </a:avLst>
          </a:prstGeom>
          <a:blipFill dpi="0" rotWithShape="1">
            <a:blip r:embed="rId3">
              <a:alphaModFix amt="20000"/>
              <a:extLst>
                <a:ext uri="{96DAC541-7B7A-43D3-8B79-37D633B846F1}">
                  <asvg:svgBlip xmlns:asvg="http://schemas.microsoft.com/office/drawing/2016/SVG/main" r:embed="rId4"/>
                </a:ext>
              </a:extLst>
            </a:blip>
            <a:srcRect/>
            <a:tile tx="0" ty="0" sx="100000" sy="10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grpSp>
        <p:nvGrpSpPr>
          <p:cNvPr id="8" name="Group 7">
            <a:extLst>
              <a:ext uri="{FF2B5EF4-FFF2-40B4-BE49-F238E27FC236}">
                <a16:creationId xmlns:a16="http://schemas.microsoft.com/office/drawing/2014/main" id="{6050ED39-DACA-902A-E11F-291A41E06737}"/>
              </a:ext>
            </a:extLst>
          </p:cNvPr>
          <p:cNvGrpSpPr/>
          <p:nvPr/>
        </p:nvGrpSpPr>
        <p:grpSpPr>
          <a:xfrm>
            <a:off x="0" y="-2"/>
            <a:ext cx="12192000" cy="6858001"/>
            <a:chOff x="0" y="-1"/>
            <a:chExt cx="12192000" cy="6858001"/>
          </a:xfrm>
        </p:grpSpPr>
        <p:sp>
          <p:nvSpPr>
            <p:cNvPr id="6" name="Rectangle: Rounded Corners 4" descr="Dark - small container">
              <a:extLst>
                <a:ext uri="{FF2B5EF4-FFF2-40B4-BE49-F238E27FC236}">
                  <a16:creationId xmlns:a16="http://schemas.microsoft.com/office/drawing/2014/main" id="{8CE39EF7-EBF0-EAA3-A073-38CBF14FB122}"/>
                </a:ext>
              </a:extLst>
            </p:cNvPr>
            <p:cNvSpPr>
              <a:spLocks/>
            </p:cNvSpPr>
            <p:nvPr/>
          </p:nvSpPr>
          <p:spPr bwMode="auto">
            <a:xfrm>
              <a:off x="0" y="0"/>
              <a:ext cx="12192000" cy="6858000"/>
            </a:xfrm>
            <a:prstGeom prst="roundRect">
              <a:avLst>
                <a:gd name="adj" fmla="val 0"/>
              </a:avLst>
            </a:prstGeom>
            <a:blipFill dpi="0" rotWithShape="1">
              <a:blip r:embed="rId3">
                <a:alphaModFix amt="20000"/>
                <a:extLst>
                  <a:ext uri="{96DAC541-7B7A-43D3-8B79-37D633B846F1}">
                    <asvg:svgBlip xmlns:asvg="http://schemas.microsoft.com/office/drawing/2016/SVG/main" r:embed="rId4"/>
                  </a:ext>
                </a:extLst>
              </a:blip>
              <a:srcRect/>
              <a:tile tx="0" ty="0" sx="100000" sy="10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5" name="Rectangle: Rounded Corners 4" descr="Dark - small container">
              <a:extLst>
                <a:ext uri="{FF2B5EF4-FFF2-40B4-BE49-F238E27FC236}">
                  <a16:creationId xmlns:a16="http://schemas.microsoft.com/office/drawing/2014/main" id="{26082B6B-ADEC-3B95-5AE4-12811C05B86E}"/>
                </a:ext>
              </a:extLst>
            </p:cNvPr>
            <p:cNvSpPr>
              <a:spLocks/>
            </p:cNvSpPr>
            <p:nvPr/>
          </p:nvSpPr>
          <p:spPr bwMode="auto">
            <a:xfrm>
              <a:off x="0" y="-1"/>
              <a:ext cx="12192000" cy="6858000"/>
            </a:xfrm>
            <a:prstGeom prst="roundRect">
              <a:avLst>
                <a:gd name="adj" fmla="val 0"/>
              </a:avLst>
            </a:prstGeom>
            <a:gradFill flip="none" rotWithShape="1">
              <a:gsLst>
                <a:gs pos="75000">
                  <a:srgbClr val="091F2C"/>
                </a:gs>
                <a:gs pos="94000">
                  <a:srgbClr val="091F2C">
                    <a:alpha val="71000"/>
                  </a:srgbClr>
                </a:gs>
                <a:gs pos="30000">
                  <a:srgbClr val="091F2C"/>
                </a:gs>
                <a:gs pos="9000">
                  <a:srgbClr val="091F2C">
                    <a:alpha val="75000"/>
                  </a:srgbClr>
                </a:gs>
              </a:gsLst>
              <a:path path="circle">
                <a:fillToRect l="100000" t="100000"/>
              </a:path>
              <a:tileRect r="-100000" b="-100000"/>
            </a:gradFill>
            <a:ln w="12700">
              <a:noFill/>
              <a:headEnd type="none" w="med" len="med"/>
              <a:tailEnd type="none" w="med" len="med"/>
            </a:ln>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grpSp>
      <p:pic>
        <p:nvPicPr>
          <p:cNvPr id="3" name="Picture 2" descr="A black background with white text&#10;&#10;Description automatically generated">
            <a:extLst>
              <a:ext uri="{FF2B5EF4-FFF2-40B4-BE49-F238E27FC236}">
                <a16:creationId xmlns:a16="http://schemas.microsoft.com/office/drawing/2014/main" id="{98F5D02E-4C1C-BE09-B0C0-E4B3CCECB776}"/>
              </a:ext>
            </a:extLst>
          </p:cNvPr>
          <p:cNvPicPr>
            <a:picLocks noChangeAspect="1"/>
          </p:cNvPicPr>
          <p:nvPr/>
        </p:nvPicPr>
        <p:blipFill>
          <a:blip r:embed="rId5"/>
          <a:stretch>
            <a:fillRect/>
          </a:stretch>
        </p:blipFill>
        <p:spPr>
          <a:xfrm>
            <a:off x="10632806" y="123340"/>
            <a:ext cx="1445442" cy="451700"/>
          </a:xfrm>
          <a:prstGeom prst="rect">
            <a:avLst/>
          </a:prstGeom>
        </p:spPr>
      </p:pic>
      <p:sp>
        <p:nvSpPr>
          <p:cNvPr id="11" name="TextBox 10">
            <a:extLst>
              <a:ext uri="{FF2B5EF4-FFF2-40B4-BE49-F238E27FC236}">
                <a16:creationId xmlns:a16="http://schemas.microsoft.com/office/drawing/2014/main" id="{1C7B16D8-8E29-2609-E59B-6E139450806B}"/>
              </a:ext>
            </a:extLst>
          </p:cNvPr>
          <p:cNvSpPr txBox="1"/>
          <p:nvPr/>
        </p:nvSpPr>
        <p:spPr>
          <a:xfrm>
            <a:off x="8185522" y="6488439"/>
            <a:ext cx="3892726" cy="246221"/>
          </a:xfrm>
          <a:prstGeom prst="rect">
            <a:avLst/>
          </a:prstGeom>
          <a:ln w="12700">
            <a:no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lvl="0" algn="ctr" defTabSz="914367" fontAlgn="base">
              <a:spcBef>
                <a:spcPts val="600"/>
              </a:spcBef>
              <a:spcAft>
                <a:spcPct val="0"/>
              </a:spcAft>
              <a:defRPr sz="3200" b="1">
                <a:gradFill>
                  <a:gsLst>
                    <a:gs pos="1786">
                      <a:srgbClr val="8DC8E8"/>
                    </a:gs>
                    <a:gs pos="10920">
                      <a:srgbClr val="8DC8E8"/>
                    </a:gs>
                  </a:gsLst>
                  <a:lin ang="5400000" scaled="1"/>
                </a:gradFill>
                <a:latin typeface="+mj-lt"/>
              </a:defRPr>
            </a:lvl1pPr>
          </a:lstStyle>
          <a:p>
            <a:pPr marL="0" marR="0" lvl="0" indent="0" algn="ctr" defTabSz="914367" rtl="0" eaLnBrk="1" fontAlgn="base" latinLnBrk="0" hangingPunct="1">
              <a:lnSpc>
                <a:spcPct val="100000"/>
              </a:lnSpc>
              <a:spcBef>
                <a:spcPts val="600"/>
              </a:spcBef>
              <a:spcAft>
                <a:spcPct val="0"/>
              </a:spcAft>
              <a:buClrTx/>
              <a:buSzTx/>
              <a:buFontTx/>
              <a:buNone/>
              <a:tabLst/>
              <a:defRPr/>
            </a:pPr>
            <a:r>
              <a:rPr kumimoji="0" lang="en-CA" sz="1600" b="1" i="0" u="none" strike="noStrike" kern="1200" cap="none" spc="0" normalizeH="0" baseline="0" noProof="0" dirty="0">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rPr>
              <a:t>@emimontesdocaa + #GlobalAIEmiliano</a:t>
            </a:r>
          </a:p>
        </p:txBody>
      </p:sp>
      <p:sp>
        <p:nvSpPr>
          <p:cNvPr id="12" name="TextBox 11">
            <a:extLst>
              <a:ext uri="{FF2B5EF4-FFF2-40B4-BE49-F238E27FC236}">
                <a16:creationId xmlns:a16="http://schemas.microsoft.com/office/drawing/2014/main" id="{49D5B4BD-B965-7E55-46DB-AF77CF933951}"/>
              </a:ext>
            </a:extLst>
          </p:cNvPr>
          <p:cNvSpPr txBox="1"/>
          <p:nvPr/>
        </p:nvSpPr>
        <p:spPr>
          <a:xfrm>
            <a:off x="880866" y="1823579"/>
            <a:ext cx="10474661" cy="3416320"/>
          </a:xfrm>
          <a:prstGeom prst="rect">
            <a:avLst/>
          </a:prstGeom>
          <a:noFill/>
        </p:spPr>
        <p:txBody>
          <a:bodyPr wrap="square">
            <a:spAutoFit/>
          </a:bodyPr>
          <a:lstStyle/>
          <a:p>
            <a:pPr lvl="0" defTabSz="914367">
              <a:defRPr/>
            </a:pPr>
            <a:r>
              <a:rPr lang="es-ES" sz="5400" b="0" i="0" dirty="0">
                <a:solidFill>
                  <a:srgbClr val="E6E6E6"/>
                </a:solidFill>
                <a:effectLst/>
                <a:latin typeface="Segoe UI" panose="020B0502040204020203" pitchFamily="34" charset="0"/>
              </a:rPr>
              <a:t>Si proporciona todos los </a:t>
            </a:r>
            <a:r>
              <a:rPr lang="es-ES" sz="5400" b="1" dirty="0">
                <a:solidFill>
                  <a:srgbClr val="8DE971"/>
                </a:solidFill>
                <a:latin typeface="Segoe UI Semibold"/>
              </a:rPr>
              <a:t>servicios</a:t>
            </a:r>
            <a:r>
              <a:rPr lang="es-ES" sz="5400" b="0" i="0" dirty="0">
                <a:solidFill>
                  <a:srgbClr val="E6E6E6"/>
                </a:solidFill>
                <a:effectLst/>
                <a:latin typeface="Segoe UI" panose="020B0502040204020203" pitchFamily="34" charset="0"/>
              </a:rPr>
              <a:t> y </a:t>
            </a:r>
            <a:r>
              <a:rPr lang="es-ES" sz="5400" b="1" dirty="0">
                <a:solidFill>
                  <a:srgbClr val="8DE971"/>
                </a:solidFill>
                <a:latin typeface="Segoe UI Semibold"/>
              </a:rPr>
              <a:t>complementos</a:t>
            </a:r>
            <a:r>
              <a:rPr lang="es-ES" sz="5400" b="0" i="0" dirty="0">
                <a:solidFill>
                  <a:srgbClr val="E6E6E6"/>
                </a:solidFill>
                <a:effectLst/>
                <a:latin typeface="Segoe UI" panose="020B0502040204020203" pitchFamily="34" charset="0"/>
              </a:rPr>
              <a:t> al </a:t>
            </a:r>
            <a:r>
              <a:rPr lang="es-ES" sz="5400" b="1" dirty="0" err="1">
                <a:solidFill>
                  <a:srgbClr val="8DE971"/>
                </a:solidFill>
                <a:latin typeface="Segoe UI Semibold"/>
              </a:rPr>
              <a:t>kernel</a:t>
            </a:r>
            <a:r>
              <a:rPr lang="es-ES" sz="5400" b="0" i="0" dirty="0">
                <a:solidFill>
                  <a:srgbClr val="E6E6E6"/>
                </a:solidFill>
                <a:effectLst/>
                <a:latin typeface="Segoe UI" panose="020B0502040204020203" pitchFamily="34" charset="0"/>
              </a:rPr>
              <a:t>, la inteligencia artificial los </a:t>
            </a:r>
            <a:r>
              <a:rPr lang="es-ES" sz="5400" b="1" dirty="0">
                <a:solidFill>
                  <a:srgbClr val="8DE971"/>
                </a:solidFill>
                <a:latin typeface="Segoe UI Semibold"/>
              </a:rPr>
              <a:t>usará</a:t>
            </a:r>
            <a:r>
              <a:rPr lang="es-ES" sz="5400" b="0" i="0" dirty="0">
                <a:solidFill>
                  <a:srgbClr val="E6E6E6"/>
                </a:solidFill>
                <a:effectLst/>
                <a:latin typeface="Segoe UI" panose="020B0502040204020203" pitchFamily="34" charset="0"/>
              </a:rPr>
              <a:t> sin problemas según sea necesario.</a:t>
            </a:r>
            <a:endParaRPr kumimoji="0" lang="en-US" sz="5400" b="1" i="0" u="none" strike="noStrike" kern="1200" cap="none" spc="0" normalizeH="0" baseline="0" noProof="0" dirty="0">
              <a:ln>
                <a:noFill/>
              </a:ln>
              <a:effectLst/>
              <a:uLnTx/>
              <a:uFillTx/>
              <a:latin typeface="Segoe UI Semibold"/>
            </a:endParaRPr>
          </a:p>
        </p:txBody>
      </p:sp>
      <p:pic>
        <p:nvPicPr>
          <p:cNvPr id="2" name="Picture 1">
            <a:extLst>
              <a:ext uri="{FF2B5EF4-FFF2-40B4-BE49-F238E27FC236}">
                <a16:creationId xmlns:a16="http://schemas.microsoft.com/office/drawing/2014/main" id="{55D8C935-4DE7-738B-175C-2526B03C09C6}"/>
              </a:ext>
            </a:extLst>
          </p:cNvPr>
          <p:cNvPicPr>
            <a:picLocks noChangeAspect="1"/>
          </p:cNvPicPr>
          <p:nvPr/>
        </p:nvPicPr>
        <p:blipFill>
          <a:blip r:embed="rId6"/>
          <a:stretch>
            <a:fillRect/>
          </a:stretch>
        </p:blipFill>
        <p:spPr>
          <a:xfrm>
            <a:off x="113752" y="6248840"/>
            <a:ext cx="491537" cy="479197"/>
          </a:xfrm>
          <a:prstGeom prst="rect">
            <a:avLst/>
          </a:prstGeom>
        </p:spPr>
      </p:pic>
    </p:spTree>
    <p:extLst>
      <p:ext uri="{BB962C8B-B14F-4D97-AF65-F5344CB8AC3E}">
        <p14:creationId xmlns:p14="http://schemas.microsoft.com/office/powerpoint/2010/main" val="26162508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09DFC2-9B41-3337-4584-C3F0433A7240}"/>
            </a:ext>
          </a:extLst>
        </p:cNvPr>
        <p:cNvGrpSpPr/>
        <p:nvPr/>
      </p:nvGrpSpPr>
      <p:grpSpPr>
        <a:xfrm>
          <a:off x="0" y="0"/>
          <a:ext cx="0" cy="0"/>
          <a:chOff x="0" y="0"/>
          <a:chExt cx="0" cy="0"/>
        </a:xfrm>
      </p:grpSpPr>
      <p:sp>
        <p:nvSpPr>
          <p:cNvPr id="4" name="Rectangle: Rounded Corners 4" descr="Dark - small container">
            <a:extLst>
              <a:ext uri="{FF2B5EF4-FFF2-40B4-BE49-F238E27FC236}">
                <a16:creationId xmlns:a16="http://schemas.microsoft.com/office/drawing/2014/main" id="{40E2959F-7B52-99E4-CF83-7749FE679C03}"/>
              </a:ext>
            </a:extLst>
          </p:cNvPr>
          <p:cNvSpPr>
            <a:spLocks/>
          </p:cNvSpPr>
          <p:nvPr/>
        </p:nvSpPr>
        <p:spPr bwMode="auto">
          <a:xfrm>
            <a:off x="0" y="0"/>
            <a:ext cx="12192000" cy="6858000"/>
          </a:xfrm>
          <a:prstGeom prst="roundRect">
            <a:avLst>
              <a:gd name="adj" fmla="val 0"/>
            </a:avLst>
          </a:prstGeom>
          <a:blipFill dpi="0" rotWithShape="1">
            <a:blip r:embed="rId3">
              <a:alphaModFix amt="20000"/>
              <a:extLst>
                <a:ext uri="{96DAC541-7B7A-43D3-8B79-37D633B846F1}">
                  <asvg:svgBlip xmlns:asvg="http://schemas.microsoft.com/office/drawing/2016/SVG/main" r:embed="rId4"/>
                </a:ext>
              </a:extLst>
            </a:blip>
            <a:srcRect/>
            <a:tile tx="0" ty="0" sx="100000" sy="10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grpSp>
        <p:nvGrpSpPr>
          <p:cNvPr id="8" name="Group 7">
            <a:extLst>
              <a:ext uri="{FF2B5EF4-FFF2-40B4-BE49-F238E27FC236}">
                <a16:creationId xmlns:a16="http://schemas.microsoft.com/office/drawing/2014/main" id="{28AB24AB-388E-C866-1AAD-64576A49AD8A}"/>
              </a:ext>
            </a:extLst>
          </p:cNvPr>
          <p:cNvGrpSpPr/>
          <p:nvPr/>
        </p:nvGrpSpPr>
        <p:grpSpPr>
          <a:xfrm>
            <a:off x="0" y="-2"/>
            <a:ext cx="12192000" cy="6858001"/>
            <a:chOff x="0" y="-1"/>
            <a:chExt cx="12192000" cy="6858001"/>
          </a:xfrm>
        </p:grpSpPr>
        <p:sp>
          <p:nvSpPr>
            <p:cNvPr id="6" name="Rectangle: Rounded Corners 4" descr="Dark - small container">
              <a:extLst>
                <a:ext uri="{FF2B5EF4-FFF2-40B4-BE49-F238E27FC236}">
                  <a16:creationId xmlns:a16="http://schemas.microsoft.com/office/drawing/2014/main" id="{ED361A25-357F-CB58-9DE8-B33DCBB10784}"/>
                </a:ext>
              </a:extLst>
            </p:cNvPr>
            <p:cNvSpPr>
              <a:spLocks/>
            </p:cNvSpPr>
            <p:nvPr/>
          </p:nvSpPr>
          <p:spPr bwMode="auto">
            <a:xfrm>
              <a:off x="0" y="0"/>
              <a:ext cx="12192000" cy="6858000"/>
            </a:xfrm>
            <a:prstGeom prst="roundRect">
              <a:avLst>
                <a:gd name="adj" fmla="val 0"/>
              </a:avLst>
            </a:prstGeom>
            <a:blipFill dpi="0" rotWithShape="1">
              <a:blip r:embed="rId3">
                <a:alphaModFix amt="20000"/>
                <a:extLst>
                  <a:ext uri="{96DAC541-7B7A-43D3-8B79-37D633B846F1}">
                    <asvg:svgBlip xmlns:asvg="http://schemas.microsoft.com/office/drawing/2016/SVG/main" r:embed="rId4"/>
                  </a:ext>
                </a:extLst>
              </a:blip>
              <a:srcRect/>
              <a:tile tx="0" ty="0" sx="100000" sy="10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5" name="Rectangle: Rounded Corners 4" descr="Dark - small container">
              <a:extLst>
                <a:ext uri="{FF2B5EF4-FFF2-40B4-BE49-F238E27FC236}">
                  <a16:creationId xmlns:a16="http://schemas.microsoft.com/office/drawing/2014/main" id="{2561CB3D-401E-51BB-71E4-72A56B9B167B}"/>
                </a:ext>
              </a:extLst>
            </p:cNvPr>
            <p:cNvSpPr>
              <a:spLocks/>
            </p:cNvSpPr>
            <p:nvPr/>
          </p:nvSpPr>
          <p:spPr bwMode="auto">
            <a:xfrm>
              <a:off x="0" y="-1"/>
              <a:ext cx="12192000" cy="6858000"/>
            </a:xfrm>
            <a:prstGeom prst="roundRect">
              <a:avLst>
                <a:gd name="adj" fmla="val 0"/>
              </a:avLst>
            </a:prstGeom>
            <a:gradFill flip="none" rotWithShape="1">
              <a:gsLst>
                <a:gs pos="75000">
                  <a:srgbClr val="091F2C"/>
                </a:gs>
                <a:gs pos="94000">
                  <a:srgbClr val="091F2C">
                    <a:alpha val="71000"/>
                  </a:srgbClr>
                </a:gs>
                <a:gs pos="30000">
                  <a:srgbClr val="091F2C"/>
                </a:gs>
                <a:gs pos="9000">
                  <a:srgbClr val="091F2C">
                    <a:alpha val="75000"/>
                  </a:srgbClr>
                </a:gs>
              </a:gsLst>
              <a:path path="circle">
                <a:fillToRect l="100000" t="100000"/>
              </a:path>
              <a:tileRect r="-100000" b="-100000"/>
            </a:gradFill>
            <a:ln w="12700">
              <a:noFill/>
              <a:headEnd type="none" w="med" len="med"/>
              <a:tailEnd type="none" w="med" len="med"/>
            </a:ln>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grpSp>
      <p:grpSp>
        <p:nvGrpSpPr>
          <p:cNvPr id="2" name="Group 1">
            <a:extLst>
              <a:ext uri="{FF2B5EF4-FFF2-40B4-BE49-F238E27FC236}">
                <a16:creationId xmlns:a16="http://schemas.microsoft.com/office/drawing/2014/main" id="{39B72D8B-AEB4-653A-B5FE-631DB8E831B1}"/>
              </a:ext>
            </a:extLst>
          </p:cNvPr>
          <p:cNvGrpSpPr/>
          <p:nvPr/>
        </p:nvGrpSpPr>
        <p:grpSpPr>
          <a:xfrm>
            <a:off x="889095" y="2790221"/>
            <a:ext cx="2880017" cy="3207373"/>
            <a:chOff x="597275" y="1972862"/>
            <a:chExt cx="2234309" cy="3207373"/>
          </a:xfrm>
        </p:grpSpPr>
        <p:sp>
          <p:nvSpPr>
            <p:cNvPr id="7" name="Rectangle: Rounded Corners 73">
              <a:extLst>
                <a:ext uri="{FF2B5EF4-FFF2-40B4-BE49-F238E27FC236}">
                  <a16:creationId xmlns:a16="http://schemas.microsoft.com/office/drawing/2014/main" id="{937B8BD5-0454-2419-284A-0C7E1E6ECE48}"/>
                </a:ext>
              </a:extLst>
            </p:cNvPr>
            <p:cNvSpPr/>
            <p:nvPr/>
          </p:nvSpPr>
          <p:spPr>
            <a:xfrm>
              <a:off x="597275" y="2174129"/>
              <a:ext cx="2234309" cy="3006106"/>
            </a:xfrm>
            <a:prstGeom prst="roundRect">
              <a:avLst>
                <a:gd name="adj" fmla="val 4211"/>
              </a:avLst>
            </a:prstGeom>
            <a:solidFill>
              <a:srgbClr val="3A4953"/>
            </a:solidFill>
            <a:ln>
              <a:noFill/>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54000" rIns="0" bIns="0"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CA" sz="2000" b="0" i="0" u="none" strike="noStrike" kern="1200" cap="none" spc="0" normalizeH="0" baseline="0" noProof="0">
                <a:ln>
                  <a:noFill/>
                </a:ln>
                <a:solidFill>
                  <a:srgbClr val="8DE971"/>
                </a:solidFill>
                <a:effectLst/>
                <a:uLnTx/>
                <a:uFillTx/>
                <a:latin typeface="Segoe UI Semibold"/>
                <a:ea typeface="+mn-ea"/>
                <a:cs typeface="+mn-cs"/>
              </a:endParaRPr>
            </a:p>
          </p:txBody>
        </p:sp>
        <p:sp>
          <p:nvSpPr>
            <p:cNvPr id="9" name="Rectangle: Rounded Corners 74">
              <a:extLst>
                <a:ext uri="{FF2B5EF4-FFF2-40B4-BE49-F238E27FC236}">
                  <a16:creationId xmlns:a16="http://schemas.microsoft.com/office/drawing/2014/main" id="{6AEE7ACF-3BDB-C474-579A-EEDDF7022931}"/>
                </a:ext>
              </a:extLst>
            </p:cNvPr>
            <p:cNvSpPr/>
            <p:nvPr/>
          </p:nvSpPr>
          <p:spPr>
            <a:xfrm>
              <a:off x="1210143" y="1972862"/>
              <a:ext cx="1008572" cy="380961"/>
            </a:xfrm>
            <a:prstGeom prst="roundRect">
              <a:avLst>
                <a:gd name="adj" fmla="val 50000"/>
              </a:avLst>
            </a:prstGeom>
            <a:gradFill flip="none" rotWithShape="1">
              <a:gsLst>
                <a:gs pos="40000">
                  <a:srgbClr val="49C5B1"/>
                </a:gs>
                <a:gs pos="5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5000"/>
                </a:lnSpc>
                <a:spcBef>
                  <a:spcPct val="0"/>
                </a:spcBef>
                <a:spcAft>
                  <a:spcPct val="0"/>
                </a:spcAft>
                <a:buClrTx/>
                <a:buSzTx/>
                <a:buFontTx/>
                <a:buNone/>
                <a:tabLst/>
                <a:defRPr/>
              </a:pPr>
              <a:r>
                <a:rPr kumimoji="0" lang="en-CA" sz="1600" b="1" i="0" u="none" strike="noStrike" kern="1200" cap="none" spc="0" normalizeH="0" baseline="0" noProof="0" dirty="0">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Plugins</a:t>
              </a:r>
            </a:p>
          </p:txBody>
        </p:sp>
        <p:sp>
          <p:nvSpPr>
            <p:cNvPr id="10" name="Rectangle: Rounded Corners 75">
              <a:extLst>
                <a:ext uri="{FF2B5EF4-FFF2-40B4-BE49-F238E27FC236}">
                  <a16:creationId xmlns:a16="http://schemas.microsoft.com/office/drawing/2014/main" id="{735DFE4B-37C7-04D3-D55E-B05AC8324342}"/>
                </a:ext>
              </a:extLst>
            </p:cNvPr>
            <p:cNvSpPr/>
            <p:nvPr/>
          </p:nvSpPr>
          <p:spPr>
            <a:xfrm>
              <a:off x="829593" y="2589602"/>
              <a:ext cx="1769672" cy="2348381"/>
            </a:xfrm>
            <a:prstGeom prst="roundRect">
              <a:avLst/>
            </a:prstGeom>
            <a:solidFill>
              <a:srgbClr val="091F2C">
                <a:alpha val="65000"/>
              </a:srgbClr>
            </a:solidFill>
            <a:ln w="635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b="0" i="0" u="none" strike="noStrike" kern="0" cap="none" spc="0" normalizeH="0" baseline="0" noProof="0" dirty="0">
                  <a:ln w="0"/>
                  <a:solidFill>
                    <a:srgbClr val="FFFFFF"/>
                  </a:solidFill>
                  <a:effectLst/>
                  <a:uLnTx/>
                  <a:uFillTx/>
                  <a:latin typeface="Segoe UI Semibold"/>
                  <a:ea typeface="+mn-ea"/>
                  <a:cs typeface="+mn-cs"/>
                </a:rPr>
                <a:t>Usa </a:t>
              </a:r>
              <a:r>
                <a:rPr kumimoji="0" lang="en-CA" b="0" i="0" u="none" strike="noStrike" kern="0" cap="none" spc="0" normalizeH="0" baseline="0" noProof="0" dirty="0" err="1">
                  <a:ln w="0"/>
                  <a:solidFill>
                    <a:srgbClr val="FFFFFF"/>
                  </a:solidFill>
                  <a:effectLst/>
                  <a:uLnTx/>
                  <a:uFillTx/>
                  <a:latin typeface="Segoe UI Semibold"/>
                  <a:ea typeface="+mn-ea"/>
                  <a:cs typeface="+mn-cs"/>
                </a:rPr>
                <a:t>tus</a:t>
              </a:r>
              <a:r>
                <a:rPr kumimoji="0" lang="en-CA" b="0" i="0" u="none" strike="noStrike" kern="0" cap="none" spc="0" normalizeH="0" baseline="0" noProof="0" dirty="0">
                  <a:ln w="0"/>
                  <a:solidFill>
                    <a:srgbClr val="FFFFFF"/>
                  </a:solidFill>
                  <a:effectLst/>
                  <a:uLnTx/>
                  <a:uFillTx/>
                  <a:latin typeface="Segoe UI Semibold"/>
                  <a:ea typeface="+mn-ea"/>
                  <a:cs typeface="+mn-cs"/>
                </a:rPr>
                <a:t> APIs que </a:t>
              </a:r>
              <a:r>
                <a:rPr kumimoji="0" lang="en-CA" b="0" i="0" u="none" strike="noStrike" kern="0" cap="none" spc="0" normalizeH="0" baseline="0" noProof="0" dirty="0" err="1">
                  <a:ln w="0"/>
                  <a:solidFill>
                    <a:srgbClr val="FFFFFF"/>
                  </a:solidFill>
                  <a:effectLst/>
                  <a:uLnTx/>
                  <a:uFillTx/>
                  <a:latin typeface="Segoe UI Semibold"/>
                  <a:ea typeface="+mn-ea"/>
                  <a:cs typeface="+mn-cs"/>
                </a:rPr>
                <a:t>ya</a:t>
              </a:r>
              <a:r>
                <a:rPr kumimoji="0" lang="en-CA" b="0" i="0" u="none" strike="noStrike" kern="0" cap="none" spc="0" normalizeH="0" baseline="0" noProof="0" dirty="0">
                  <a:ln w="0"/>
                  <a:solidFill>
                    <a:srgbClr val="FFFFFF"/>
                  </a:solidFill>
                  <a:effectLst/>
                  <a:uLnTx/>
                  <a:uFillTx/>
                  <a:latin typeface="Segoe UI Semibold"/>
                  <a:ea typeface="+mn-ea"/>
                  <a:cs typeface="+mn-cs"/>
                </a:rPr>
                <a:t> </a:t>
              </a:r>
              <a:r>
                <a:rPr kumimoji="0" lang="en-CA" b="0" i="0" u="none" strike="noStrike" kern="0" cap="none" spc="0" normalizeH="0" baseline="0" noProof="0" dirty="0" err="1">
                  <a:ln w="0"/>
                  <a:solidFill>
                    <a:srgbClr val="FFFFFF"/>
                  </a:solidFill>
                  <a:effectLst/>
                  <a:uLnTx/>
                  <a:uFillTx/>
                  <a:latin typeface="Segoe UI Semibold"/>
                  <a:ea typeface="+mn-ea"/>
                  <a:cs typeface="+mn-cs"/>
                </a:rPr>
                <a:t>tienes</a:t>
              </a:r>
              <a:r>
                <a:rPr kumimoji="0" lang="en-CA" b="0" i="0" u="none" strike="noStrike" kern="0" cap="none" spc="0" normalizeH="0" baseline="0" noProof="0" dirty="0">
                  <a:ln w="0"/>
                  <a:solidFill>
                    <a:srgbClr val="FFFFFF"/>
                  </a:solidFill>
                  <a:effectLst/>
                  <a:uLnTx/>
                  <a:uFillTx/>
                  <a:latin typeface="Segoe UI Semibold"/>
                  <a:ea typeface="+mn-ea"/>
                  <a:cs typeface="+mn-cs"/>
                </a:rPr>
                <a:t> </a:t>
              </a:r>
              <a:r>
                <a:rPr kumimoji="0" lang="en-CA" b="0" i="0" u="none" strike="noStrike" kern="0" cap="none" spc="0" normalizeH="0" baseline="0" noProof="0" dirty="0" err="1">
                  <a:ln w="0"/>
                  <a:solidFill>
                    <a:srgbClr val="FFFFFF"/>
                  </a:solidFill>
                  <a:effectLst/>
                  <a:uLnTx/>
                  <a:uFillTx/>
                  <a:latin typeface="Segoe UI Semibold"/>
                  <a:ea typeface="+mn-ea"/>
                  <a:cs typeface="+mn-cs"/>
                </a:rPr>
                <a:t>desarrolladas</a:t>
              </a:r>
              <a:r>
                <a:rPr kumimoji="0" lang="en-CA" b="0" i="0" u="none" strike="noStrike" kern="0" cap="none" spc="0" normalizeH="0" baseline="0" noProof="0" dirty="0">
                  <a:ln w="0"/>
                  <a:solidFill>
                    <a:srgbClr val="FFFFFF"/>
                  </a:solidFill>
                  <a:effectLst/>
                  <a:uLnTx/>
                  <a:uFillTx/>
                  <a:latin typeface="Segoe UI Semibold"/>
                  <a:ea typeface="+mn-ea"/>
                  <a:cs typeface="+mn-cs"/>
                </a:rPr>
                <a:t> para que la IA </a:t>
              </a:r>
              <a:r>
                <a:rPr kumimoji="0" lang="en-CA" b="0" i="0" u="none" strike="noStrike" kern="0" cap="none" spc="0" normalizeH="0" baseline="0" noProof="0" dirty="0" err="1">
                  <a:ln w="0"/>
                  <a:solidFill>
                    <a:srgbClr val="FFFFFF"/>
                  </a:solidFill>
                  <a:effectLst/>
                  <a:uLnTx/>
                  <a:uFillTx/>
                  <a:latin typeface="Segoe UI Semibold"/>
                  <a:ea typeface="+mn-ea"/>
                  <a:cs typeface="+mn-cs"/>
                </a:rPr>
                <a:t>obtenga</a:t>
              </a:r>
              <a:r>
                <a:rPr kumimoji="0" lang="en-CA" b="0" i="0" u="none" strike="noStrike" kern="0" cap="none" spc="0" normalizeH="0" baseline="0" noProof="0" dirty="0">
                  <a:ln w="0"/>
                  <a:solidFill>
                    <a:srgbClr val="FFFFFF"/>
                  </a:solidFill>
                  <a:effectLst/>
                  <a:uLnTx/>
                  <a:uFillTx/>
                  <a:latin typeface="Segoe UI Semibold"/>
                  <a:ea typeface="+mn-ea"/>
                  <a:cs typeface="+mn-cs"/>
                </a:rPr>
                <a:t> </a:t>
              </a:r>
              <a:r>
                <a:rPr kumimoji="0" lang="en-CA" b="0" i="0" u="none" strike="noStrike" kern="0" cap="none" spc="0" normalizeH="0" baseline="0" noProof="0" dirty="0" err="1">
                  <a:ln w="0"/>
                  <a:solidFill>
                    <a:srgbClr val="FFFFFF"/>
                  </a:solidFill>
                  <a:effectLst/>
                  <a:uLnTx/>
                  <a:uFillTx/>
                  <a:latin typeface="Segoe UI Semibold"/>
                  <a:ea typeface="+mn-ea"/>
                  <a:cs typeface="+mn-cs"/>
                </a:rPr>
                <a:t>datos</a:t>
              </a:r>
              <a:r>
                <a:rPr kumimoji="0" lang="en-CA" b="0" i="0" u="none" strike="noStrike" kern="0" cap="none" spc="0" normalizeH="0" baseline="0" noProof="0" dirty="0">
                  <a:ln w="0"/>
                  <a:solidFill>
                    <a:srgbClr val="FFFFFF"/>
                  </a:solidFill>
                  <a:effectLst/>
                  <a:uLnTx/>
                  <a:uFillTx/>
                  <a:latin typeface="Segoe UI Semibold"/>
                  <a:ea typeface="+mn-ea"/>
                  <a:cs typeface="+mn-cs"/>
                </a:rPr>
                <a:t> y complete </a:t>
              </a:r>
              <a:r>
                <a:rPr kumimoji="0" lang="en-CA" b="0" i="0" u="none" strike="noStrike" kern="0" cap="none" spc="0" normalizeH="0" baseline="0" noProof="0" dirty="0" err="1">
                  <a:ln w="0"/>
                  <a:solidFill>
                    <a:srgbClr val="FFFFFF"/>
                  </a:solidFill>
                  <a:effectLst/>
                  <a:uLnTx/>
                  <a:uFillTx/>
                  <a:latin typeface="Segoe UI Semibold"/>
                  <a:ea typeface="+mn-ea"/>
                  <a:cs typeface="+mn-cs"/>
                </a:rPr>
                <a:t>tareas</a:t>
              </a:r>
              <a:endParaRPr kumimoji="0" lang="en-CA" b="0" i="0" u="none" strike="noStrike" kern="0" cap="none" spc="0" normalizeH="0" baseline="0" noProof="0" dirty="0">
                <a:ln w="0"/>
                <a:solidFill>
                  <a:srgbClr val="FFFFFF"/>
                </a:solidFill>
                <a:effectLst/>
                <a:uLnTx/>
                <a:uFillTx/>
                <a:latin typeface="Segoe UI Semibold"/>
                <a:ea typeface="+mn-ea"/>
                <a:cs typeface="+mn-cs"/>
              </a:endParaRPr>
            </a:p>
          </p:txBody>
        </p:sp>
      </p:grpSp>
      <p:grpSp>
        <p:nvGrpSpPr>
          <p:cNvPr id="15" name="Group 14">
            <a:extLst>
              <a:ext uri="{FF2B5EF4-FFF2-40B4-BE49-F238E27FC236}">
                <a16:creationId xmlns:a16="http://schemas.microsoft.com/office/drawing/2014/main" id="{E638E702-49EB-A78C-6078-3DD2B52A7B3D}"/>
              </a:ext>
            </a:extLst>
          </p:cNvPr>
          <p:cNvGrpSpPr/>
          <p:nvPr/>
        </p:nvGrpSpPr>
        <p:grpSpPr>
          <a:xfrm>
            <a:off x="4655991" y="2790221"/>
            <a:ext cx="2880017" cy="3207373"/>
            <a:chOff x="597275" y="1972862"/>
            <a:chExt cx="2234309" cy="3207373"/>
          </a:xfrm>
        </p:grpSpPr>
        <p:sp>
          <p:nvSpPr>
            <p:cNvPr id="16" name="Rectangle: Rounded Corners 73">
              <a:extLst>
                <a:ext uri="{FF2B5EF4-FFF2-40B4-BE49-F238E27FC236}">
                  <a16:creationId xmlns:a16="http://schemas.microsoft.com/office/drawing/2014/main" id="{972D893A-5DDF-4669-A08B-AE6156E3C890}"/>
                </a:ext>
              </a:extLst>
            </p:cNvPr>
            <p:cNvSpPr/>
            <p:nvPr/>
          </p:nvSpPr>
          <p:spPr>
            <a:xfrm>
              <a:off x="597275" y="2174129"/>
              <a:ext cx="2234309" cy="3006106"/>
            </a:xfrm>
            <a:prstGeom prst="roundRect">
              <a:avLst>
                <a:gd name="adj" fmla="val 4211"/>
              </a:avLst>
            </a:prstGeom>
            <a:solidFill>
              <a:srgbClr val="3A4953"/>
            </a:solidFill>
            <a:ln>
              <a:noFill/>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54000" rIns="0" bIns="0"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CA" sz="2000" b="0" i="0" u="none" strike="noStrike" kern="1200" cap="none" spc="0" normalizeH="0" baseline="0" noProof="0">
                <a:ln>
                  <a:noFill/>
                </a:ln>
                <a:solidFill>
                  <a:srgbClr val="8DE971"/>
                </a:solidFill>
                <a:effectLst/>
                <a:uLnTx/>
                <a:uFillTx/>
                <a:latin typeface="Segoe UI Semibold"/>
                <a:ea typeface="+mn-ea"/>
                <a:cs typeface="+mn-cs"/>
              </a:endParaRPr>
            </a:p>
          </p:txBody>
        </p:sp>
        <p:sp>
          <p:nvSpPr>
            <p:cNvPr id="17" name="Rectangle: Rounded Corners 74">
              <a:extLst>
                <a:ext uri="{FF2B5EF4-FFF2-40B4-BE49-F238E27FC236}">
                  <a16:creationId xmlns:a16="http://schemas.microsoft.com/office/drawing/2014/main" id="{8DEBD673-5D39-3A4B-A95F-C825060FBAFE}"/>
                </a:ext>
              </a:extLst>
            </p:cNvPr>
            <p:cNvSpPr/>
            <p:nvPr/>
          </p:nvSpPr>
          <p:spPr>
            <a:xfrm>
              <a:off x="1210143" y="1972862"/>
              <a:ext cx="1008572" cy="380961"/>
            </a:xfrm>
            <a:prstGeom prst="roundRect">
              <a:avLst>
                <a:gd name="adj" fmla="val 50000"/>
              </a:avLst>
            </a:prstGeom>
            <a:gradFill flip="none" rotWithShape="1">
              <a:gsLst>
                <a:gs pos="40000">
                  <a:srgbClr val="49C5B1"/>
                </a:gs>
                <a:gs pos="5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5000"/>
                </a:lnSpc>
                <a:spcBef>
                  <a:spcPct val="0"/>
                </a:spcBef>
                <a:spcAft>
                  <a:spcPct val="0"/>
                </a:spcAft>
                <a:buClrTx/>
                <a:buSzTx/>
                <a:buFontTx/>
                <a:buNone/>
                <a:tabLst/>
                <a:defRPr/>
              </a:pPr>
              <a:r>
                <a:rPr kumimoji="0" lang="en-CA" sz="1600" b="1" i="0" u="none" strike="noStrike" kern="1200" cap="none" spc="0" normalizeH="0" baseline="0" noProof="0" dirty="0">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Planners</a:t>
              </a:r>
            </a:p>
          </p:txBody>
        </p:sp>
      </p:grpSp>
      <p:grpSp>
        <p:nvGrpSpPr>
          <p:cNvPr id="23" name="Group 22">
            <a:extLst>
              <a:ext uri="{FF2B5EF4-FFF2-40B4-BE49-F238E27FC236}">
                <a16:creationId xmlns:a16="http://schemas.microsoft.com/office/drawing/2014/main" id="{DE095395-A0D6-4334-3597-20F41E175343}"/>
              </a:ext>
            </a:extLst>
          </p:cNvPr>
          <p:cNvGrpSpPr/>
          <p:nvPr/>
        </p:nvGrpSpPr>
        <p:grpSpPr>
          <a:xfrm>
            <a:off x="8519780" y="2790221"/>
            <a:ext cx="2880017" cy="3207373"/>
            <a:chOff x="597275" y="1972862"/>
            <a:chExt cx="2234309" cy="3207373"/>
          </a:xfrm>
        </p:grpSpPr>
        <p:sp>
          <p:nvSpPr>
            <p:cNvPr id="24" name="Rectangle: Rounded Corners 73">
              <a:extLst>
                <a:ext uri="{FF2B5EF4-FFF2-40B4-BE49-F238E27FC236}">
                  <a16:creationId xmlns:a16="http://schemas.microsoft.com/office/drawing/2014/main" id="{A01F1996-B0C3-EE30-68F1-524199C6BCDD}"/>
                </a:ext>
              </a:extLst>
            </p:cNvPr>
            <p:cNvSpPr/>
            <p:nvPr/>
          </p:nvSpPr>
          <p:spPr>
            <a:xfrm>
              <a:off x="597275" y="2174129"/>
              <a:ext cx="2234309" cy="3006106"/>
            </a:xfrm>
            <a:prstGeom prst="roundRect">
              <a:avLst>
                <a:gd name="adj" fmla="val 4211"/>
              </a:avLst>
            </a:prstGeom>
            <a:solidFill>
              <a:srgbClr val="3A4953"/>
            </a:solidFill>
            <a:ln>
              <a:noFill/>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54000" rIns="0" bIns="0"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CA" sz="2000" b="0" i="0" u="none" strike="noStrike" kern="1200" cap="none" spc="0" normalizeH="0" baseline="0" noProof="0">
                <a:ln>
                  <a:noFill/>
                </a:ln>
                <a:solidFill>
                  <a:srgbClr val="8DE971"/>
                </a:solidFill>
                <a:effectLst/>
                <a:uLnTx/>
                <a:uFillTx/>
                <a:latin typeface="Segoe UI Semibold"/>
                <a:ea typeface="+mn-ea"/>
                <a:cs typeface="+mn-cs"/>
              </a:endParaRPr>
            </a:p>
          </p:txBody>
        </p:sp>
        <p:sp>
          <p:nvSpPr>
            <p:cNvPr id="25" name="Rectangle: Rounded Corners 74">
              <a:extLst>
                <a:ext uri="{FF2B5EF4-FFF2-40B4-BE49-F238E27FC236}">
                  <a16:creationId xmlns:a16="http://schemas.microsoft.com/office/drawing/2014/main" id="{A8121823-66D1-4D19-E5A1-21654BE77471}"/>
                </a:ext>
              </a:extLst>
            </p:cNvPr>
            <p:cNvSpPr/>
            <p:nvPr/>
          </p:nvSpPr>
          <p:spPr>
            <a:xfrm>
              <a:off x="1210143" y="1972862"/>
              <a:ext cx="1008572" cy="380961"/>
            </a:xfrm>
            <a:prstGeom prst="roundRect">
              <a:avLst>
                <a:gd name="adj" fmla="val 50000"/>
              </a:avLst>
            </a:prstGeom>
            <a:gradFill flip="none" rotWithShape="1">
              <a:gsLst>
                <a:gs pos="40000">
                  <a:srgbClr val="49C5B1"/>
                </a:gs>
                <a:gs pos="5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5000"/>
                </a:lnSpc>
                <a:spcBef>
                  <a:spcPct val="0"/>
                </a:spcBef>
                <a:spcAft>
                  <a:spcPct val="0"/>
                </a:spcAft>
                <a:buClrTx/>
                <a:buSzTx/>
                <a:buFontTx/>
                <a:buNone/>
                <a:tabLst/>
                <a:defRPr/>
              </a:pPr>
              <a:r>
                <a:rPr kumimoji="0" lang="en-CA" sz="1600" b="1" i="0" u="none" strike="noStrike" kern="1200" cap="none" spc="0" normalizeH="0" baseline="0" noProof="0" dirty="0">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Personas</a:t>
              </a:r>
            </a:p>
          </p:txBody>
        </p:sp>
      </p:grpSp>
      <p:sp>
        <p:nvSpPr>
          <p:cNvPr id="32" name="Rectangle: Rounded Corners 75">
            <a:extLst>
              <a:ext uri="{FF2B5EF4-FFF2-40B4-BE49-F238E27FC236}">
                <a16:creationId xmlns:a16="http://schemas.microsoft.com/office/drawing/2014/main" id="{7DF17752-8431-8AA1-523C-5C24983DCF47}"/>
              </a:ext>
            </a:extLst>
          </p:cNvPr>
          <p:cNvSpPr/>
          <p:nvPr/>
        </p:nvSpPr>
        <p:spPr>
          <a:xfrm>
            <a:off x="4955448" y="3406961"/>
            <a:ext cx="2281101" cy="2348381"/>
          </a:xfrm>
          <a:prstGeom prst="roundRect">
            <a:avLst/>
          </a:prstGeom>
          <a:solidFill>
            <a:srgbClr val="091F2C">
              <a:alpha val="65000"/>
            </a:srgbClr>
          </a:solidFill>
          <a:ln w="635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b="0" i="0" u="none" strike="noStrike" kern="0" cap="none" spc="0" normalizeH="0" baseline="0" noProof="0" dirty="0">
                <a:ln w="0"/>
                <a:solidFill>
                  <a:srgbClr val="FFFFFF"/>
                </a:solidFill>
                <a:effectLst/>
                <a:uLnTx/>
                <a:uFillTx/>
                <a:latin typeface="Segoe UI Semibold"/>
                <a:ea typeface="+mn-ea"/>
                <a:cs typeface="+mn-cs"/>
              </a:rPr>
              <a:t>Usa </a:t>
            </a:r>
            <a:r>
              <a:rPr kumimoji="0" lang="en-CA" b="0" i="0" u="none" strike="noStrike" kern="0" cap="none" spc="0" normalizeH="0" baseline="0" noProof="0" dirty="0" err="1">
                <a:ln w="0"/>
                <a:solidFill>
                  <a:srgbClr val="FFFFFF"/>
                </a:solidFill>
                <a:effectLst/>
                <a:uLnTx/>
                <a:uFillTx/>
                <a:latin typeface="Segoe UI Semibold"/>
                <a:ea typeface="+mn-ea"/>
                <a:cs typeface="+mn-cs"/>
              </a:rPr>
              <a:t>los</a:t>
            </a:r>
            <a:r>
              <a:rPr kumimoji="0" lang="en-CA" b="0" i="0" u="none" strike="noStrike" kern="0" cap="none" spc="0" normalizeH="0" baseline="0" noProof="0" dirty="0">
                <a:ln w="0"/>
                <a:solidFill>
                  <a:srgbClr val="FFFFFF"/>
                </a:solidFill>
                <a:effectLst/>
                <a:uLnTx/>
                <a:uFillTx/>
                <a:latin typeface="Segoe UI Semibold"/>
                <a:ea typeface="+mn-ea"/>
                <a:cs typeface="+mn-cs"/>
              </a:rPr>
              <a:t> plugins con </a:t>
            </a:r>
            <a:r>
              <a:rPr kumimoji="0" lang="en-CA" b="0" i="0" u="none" strike="noStrike" kern="0" cap="none" spc="0" normalizeH="0" baseline="0" noProof="0" dirty="0" err="1">
                <a:ln w="0"/>
                <a:solidFill>
                  <a:srgbClr val="FFFFFF"/>
                </a:solidFill>
                <a:effectLst/>
                <a:uLnTx/>
                <a:uFillTx/>
                <a:latin typeface="Segoe UI Semibold"/>
                <a:ea typeface="+mn-ea"/>
                <a:cs typeface="+mn-cs"/>
              </a:rPr>
              <a:t>el</a:t>
            </a:r>
            <a:r>
              <a:rPr kumimoji="0" lang="en-CA" b="0" i="0" u="none" strike="noStrike" kern="0" cap="none" spc="0" normalizeH="0" baseline="0" noProof="0" dirty="0">
                <a:ln w="0"/>
                <a:solidFill>
                  <a:srgbClr val="FFFFFF"/>
                </a:solidFill>
                <a:effectLst/>
                <a:uLnTx/>
                <a:uFillTx/>
                <a:latin typeface="Segoe UI Semibold"/>
                <a:ea typeface="+mn-ea"/>
                <a:cs typeface="+mn-cs"/>
              </a:rPr>
              <a:t> </a:t>
            </a:r>
            <a:r>
              <a:rPr kumimoji="0" lang="en-CA" b="0" i="0" u="none" strike="noStrike" kern="0" cap="none" spc="0" normalizeH="0" baseline="0" noProof="0" dirty="0" err="1">
                <a:ln w="0"/>
                <a:solidFill>
                  <a:srgbClr val="FFFFFF"/>
                </a:solidFill>
                <a:effectLst/>
                <a:uLnTx/>
                <a:uFillTx/>
                <a:latin typeface="Segoe UI Semibold"/>
                <a:ea typeface="+mn-ea"/>
                <a:cs typeface="+mn-cs"/>
              </a:rPr>
              <a:t>modelo</a:t>
            </a:r>
            <a:r>
              <a:rPr kumimoji="0" lang="en-CA" b="0" i="0" u="none" strike="noStrike" kern="0" cap="none" spc="0" normalizeH="0" baseline="0" noProof="0" dirty="0">
                <a:ln w="0"/>
                <a:solidFill>
                  <a:srgbClr val="FFFFFF"/>
                </a:solidFill>
                <a:effectLst/>
                <a:uLnTx/>
                <a:uFillTx/>
                <a:latin typeface="Segoe UI Semibold"/>
                <a:ea typeface="+mn-ea"/>
                <a:cs typeface="+mn-cs"/>
              </a:rPr>
              <a:t> para </a:t>
            </a:r>
            <a:r>
              <a:rPr kumimoji="0" lang="en-CA" b="0" i="0" u="none" strike="noStrike" kern="0" cap="none" spc="0" normalizeH="0" baseline="0" noProof="0" dirty="0" err="1">
                <a:ln w="0"/>
                <a:solidFill>
                  <a:srgbClr val="FFFFFF"/>
                </a:solidFill>
                <a:effectLst/>
                <a:uLnTx/>
                <a:uFillTx/>
                <a:latin typeface="Segoe UI Semibold"/>
                <a:ea typeface="+mn-ea"/>
                <a:cs typeface="+mn-cs"/>
              </a:rPr>
              <a:t>crear</a:t>
            </a:r>
            <a:r>
              <a:rPr kumimoji="0" lang="en-CA" b="0" i="0" u="none" strike="noStrike" kern="0" cap="none" spc="0" normalizeH="0" baseline="0" noProof="0" dirty="0">
                <a:ln w="0"/>
                <a:solidFill>
                  <a:srgbClr val="FFFFFF"/>
                </a:solidFill>
                <a:effectLst/>
                <a:uLnTx/>
                <a:uFillTx/>
                <a:latin typeface="Segoe UI Semibold"/>
                <a:ea typeface="+mn-ea"/>
                <a:cs typeface="+mn-cs"/>
              </a:rPr>
              <a:t> </a:t>
            </a:r>
            <a:r>
              <a:rPr kumimoji="0" lang="en-CA" b="0" i="0" u="none" strike="noStrike" kern="0" cap="none" spc="0" normalizeH="0" baseline="0" noProof="0" dirty="0" err="1">
                <a:ln w="0"/>
                <a:solidFill>
                  <a:srgbClr val="FFFFFF"/>
                </a:solidFill>
                <a:effectLst/>
                <a:uLnTx/>
                <a:uFillTx/>
                <a:latin typeface="Segoe UI Semibold"/>
                <a:ea typeface="+mn-ea"/>
                <a:cs typeface="+mn-cs"/>
              </a:rPr>
              <a:t>una</a:t>
            </a:r>
            <a:r>
              <a:rPr kumimoji="0" lang="en-CA" b="0" i="0" u="none" strike="noStrike" kern="0" cap="none" spc="0" normalizeH="0" baseline="0" noProof="0" dirty="0">
                <a:ln w="0"/>
                <a:solidFill>
                  <a:srgbClr val="FFFFFF"/>
                </a:solidFill>
                <a:effectLst/>
                <a:uLnTx/>
                <a:uFillTx/>
                <a:latin typeface="Segoe UI Semibold"/>
                <a:ea typeface="+mn-ea"/>
                <a:cs typeface="+mn-cs"/>
              </a:rPr>
              <a:t> </a:t>
            </a:r>
            <a:r>
              <a:rPr kumimoji="0" lang="en-CA" b="0" i="0" u="none" strike="noStrike" kern="0" cap="none" spc="0" normalizeH="0" baseline="0" noProof="0" dirty="0" err="1">
                <a:ln w="0"/>
                <a:solidFill>
                  <a:srgbClr val="FFFFFF"/>
                </a:solidFill>
                <a:effectLst/>
                <a:uLnTx/>
                <a:uFillTx/>
                <a:latin typeface="Segoe UI Semibold"/>
                <a:ea typeface="+mn-ea"/>
                <a:cs typeface="+mn-cs"/>
              </a:rPr>
              <a:t>secuencia</a:t>
            </a:r>
            <a:r>
              <a:rPr kumimoji="0" lang="en-CA" b="0" i="0" u="none" strike="noStrike" kern="0" cap="none" spc="0" normalizeH="0" baseline="0" noProof="0" dirty="0">
                <a:ln w="0"/>
                <a:solidFill>
                  <a:srgbClr val="FFFFFF"/>
                </a:solidFill>
                <a:effectLst/>
                <a:uLnTx/>
                <a:uFillTx/>
                <a:latin typeface="Segoe UI Semibold"/>
                <a:ea typeface="+mn-ea"/>
                <a:cs typeface="+mn-cs"/>
              </a:rPr>
              <a:t> de </a:t>
            </a:r>
            <a:r>
              <a:rPr kumimoji="0" lang="en-CA" b="0" i="0" u="none" strike="noStrike" kern="0" cap="none" spc="0" normalizeH="0" baseline="0" noProof="0" dirty="0" err="1">
                <a:ln w="0"/>
                <a:solidFill>
                  <a:srgbClr val="FFFFFF"/>
                </a:solidFill>
                <a:effectLst/>
                <a:uLnTx/>
                <a:uFillTx/>
                <a:latin typeface="Segoe UI Semibold"/>
                <a:ea typeface="+mn-ea"/>
                <a:cs typeface="+mn-cs"/>
              </a:rPr>
              <a:t>tareas</a:t>
            </a:r>
            <a:endParaRPr kumimoji="0" lang="en-CA" b="0" i="0" u="none" strike="noStrike" kern="0" cap="none" spc="0" normalizeH="0" baseline="0" noProof="0" dirty="0">
              <a:ln w="0"/>
              <a:solidFill>
                <a:srgbClr val="FFFFFF"/>
              </a:solidFill>
              <a:effectLst/>
              <a:uLnTx/>
              <a:uFillTx/>
              <a:latin typeface="Segoe UI Semibold"/>
              <a:ea typeface="+mn-ea"/>
              <a:cs typeface="+mn-cs"/>
            </a:endParaRPr>
          </a:p>
        </p:txBody>
      </p:sp>
      <p:sp>
        <p:nvSpPr>
          <p:cNvPr id="33" name="Rectangle: Rounded Corners 75">
            <a:extLst>
              <a:ext uri="{FF2B5EF4-FFF2-40B4-BE49-F238E27FC236}">
                <a16:creationId xmlns:a16="http://schemas.microsoft.com/office/drawing/2014/main" id="{44C05074-18CE-9112-FDA7-8719258F7A63}"/>
              </a:ext>
            </a:extLst>
          </p:cNvPr>
          <p:cNvSpPr/>
          <p:nvPr/>
        </p:nvSpPr>
        <p:spPr>
          <a:xfrm>
            <a:off x="8819237" y="3498748"/>
            <a:ext cx="2281101" cy="2348381"/>
          </a:xfrm>
          <a:prstGeom prst="roundRect">
            <a:avLst/>
          </a:prstGeom>
          <a:solidFill>
            <a:srgbClr val="091F2C">
              <a:alpha val="65000"/>
            </a:srgbClr>
          </a:solidFill>
          <a:ln w="635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A" kern="0" dirty="0">
                <a:ln w="0"/>
                <a:solidFill>
                  <a:srgbClr val="FFFFFF"/>
                </a:solidFill>
                <a:latin typeface="Segoe UI Semibold"/>
              </a:rPr>
              <a:t>Con </a:t>
            </a:r>
            <a:r>
              <a:rPr lang="en-CA" kern="0" dirty="0" err="1">
                <a:ln w="0"/>
                <a:solidFill>
                  <a:srgbClr val="FFFFFF"/>
                </a:solidFill>
                <a:latin typeface="Segoe UI Semibold"/>
              </a:rPr>
              <a:t>los</a:t>
            </a:r>
            <a:r>
              <a:rPr lang="en-CA" kern="0" dirty="0">
                <a:ln w="0"/>
                <a:solidFill>
                  <a:srgbClr val="FFFFFF"/>
                </a:solidFill>
                <a:latin typeface="Segoe UI Semibold"/>
              </a:rPr>
              <a:t> plugins y </a:t>
            </a:r>
            <a:r>
              <a:rPr lang="en-CA" kern="0" dirty="0" err="1">
                <a:ln w="0"/>
                <a:solidFill>
                  <a:srgbClr val="FFFFFF"/>
                </a:solidFill>
                <a:latin typeface="Segoe UI Semibold"/>
              </a:rPr>
              <a:t>los</a:t>
            </a:r>
            <a:r>
              <a:rPr lang="en-CA" kern="0" dirty="0">
                <a:ln w="0"/>
                <a:solidFill>
                  <a:srgbClr val="FFFFFF"/>
                </a:solidFill>
                <a:latin typeface="Segoe UI Semibold"/>
              </a:rPr>
              <a:t> planners, </a:t>
            </a:r>
            <a:r>
              <a:rPr lang="en-CA" kern="0" dirty="0" err="1">
                <a:ln w="0"/>
                <a:solidFill>
                  <a:srgbClr val="FFFFFF"/>
                </a:solidFill>
                <a:latin typeface="Segoe UI Semibold"/>
              </a:rPr>
              <a:t>puedes</a:t>
            </a:r>
            <a:r>
              <a:rPr lang="en-CA" kern="0" dirty="0">
                <a:ln w="0"/>
                <a:solidFill>
                  <a:srgbClr val="FFFFFF"/>
                </a:solidFill>
                <a:latin typeface="Segoe UI Semibold"/>
              </a:rPr>
              <a:t> </a:t>
            </a:r>
            <a:r>
              <a:rPr lang="en-CA" kern="0" dirty="0" err="1">
                <a:ln w="0"/>
                <a:solidFill>
                  <a:srgbClr val="FFFFFF"/>
                </a:solidFill>
                <a:latin typeface="Segoe UI Semibold"/>
              </a:rPr>
              <a:t>crear</a:t>
            </a:r>
            <a:r>
              <a:rPr lang="en-CA" kern="0" dirty="0">
                <a:ln w="0"/>
                <a:solidFill>
                  <a:srgbClr val="FFFFFF"/>
                </a:solidFill>
                <a:latin typeface="Segoe UI Semibold"/>
              </a:rPr>
              <a:t> </a:t>
            </a:r>
            <a:r>
              <a:rPr lang="en-CA" kern="0" dirty="0" err="1">
                <a:ln w="0"/>
                <a:solidFill>
                  <a:srgbClr val="FFFFFF"/>
                </a:solidFill>
                <a:latin typeface="Segoe UI Semibold"/>
              </a:rPr>
              <a:t>agentes</a:t>
            </a:r>
            <a:r>
              <a:rPr lang="en-CA" kern="0" dirty="0">
                <a:ln w="0"/>
                <a:solidFill>
                  <a:srgbClr val="FFFFFF"/>
                </a:solidFill>
                <a:latin typeface="Segoe UI Semibold"/>
              </a:rPr>
              <a:t> para </a:t>
            </a:r>
            <a:r>
              <a:rPr lang="en-CA" kern="0" dirty="0" err="1">
                <a:ln w="0"/>
                <a:solidFill>
                  <a:srgbClr val="FFFFFF"/>
                </a:solidFill>
                <a:latin typeface="Segoe UI Semibold"/>
              </a:rPr>
              <a:t>tu</a:t>
            </a:r>
            <a:r>
              <a:rPr lang="en-CA" kern="0" dirty="0">
                <a:ln w="0"/>
                <a:solidFill>
                  <a:srgbClr val="FFFFFF"/>
                </a:solidFill>
                <a:latin typeface="Segoe UI Semibold"/>
              </a:rPr>
              <a:t> </a:t>
            </a:r>
            <a:r>
              <a:rPr lang="en-CA" kern="0" dirty="0" err="1">
                <a:ln w="0"/>
                <a:solidFill>
                  <a:srgbClr val="FFFFFF"/>
                </a:solidFill>
                <a:latin typeface="Segoe UI Semibold"/>
              </a:rPr>
              <a:t>negocio</a:t>
            </a:r>
            <a:endParaRPr kumimoji="0" lang="en-CA" b="0" i="0" u="none" strike="noStrike" kern="0" cap="none" spc="0" normalizeH="0" baseline="0" noProof="0" dirty="0">
              <a:ln w="0"/>
              <a:solidFill>
                <a:srgbClr val="FFFFFF"/>
              </a:solidFill>
              <a:effectLst/>
              <a:uLnTx/>
              <a:uFillTx/>
              <a:latin typeface="Segoe UI Semibold"/>
              <a:ea typeface="+mn-ea"/>
              <a:cs typeface="+mn-cs"/>
            </a:endParaRPr>
          </a:p>
        </p:txBody>
      </p:sp>
      <p:sp>
        <p:nvSpPr>
          <p:cNvPr id="34" name="Title 1">
            <a:extLst>
              <a:ext uri="{FF2B5EF4-FFF2-40B4-BE49-F238E27FC236}">
                <a16:creationId xmlns:a16="http://schemas.microsoft.com/office/drawing/2014/main" id="{0546BB3B-1486-87E7-744E-F8B4A7D53771}"/>
              </a:ext>
            </a:extLst>
          </p:cNvPr>
          <p:cNvSpPr txBox="1">
            <a:spLocks/>
          </p:cNvSpPr>
          <p:nvPr/>
        </p:nvSpPr>
        <p:spPr>
          <a:xfrm>
            <a:off x="588263" y="457200"/>
            <a:ext cx="11018520" cy="553998"/>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ctr"/>
            <a:r>
              <a:rPr lang="en-GB" dirty="0"/>
              <a:t>¿</a:t>
            </a:r>
            <a:r>
              <a:rPr lang="en-GB" dirty="0" err="1"/>
              <a:t>Complementos</a:t>
            </a:r>
            <a:r>
              <a:rPr lang="en-GB" dirty="0"/>
              <a:t>?</a:t>
            </a:r>
          </a:p>
        </p:txBody>
      </p:sp>
      <p:sp>
        <p:nvSpPr>
          <p:cNvPr id="36" name="TextBox 35">
            <a:extLst>
              <a:ext uri="{FF2B5EF4-FFF2-40B4-BE49-F238E27FC236}">
                <a16:creationId xmlns:a16="http://schemas.microsoft.com/office/drawing/2014/main" id="{5F422846-0B11-11E5-874A-700A91286B7E}"/>
              </a:ext>
            </a:extLst>
          </p:cNvPr>
          <p:cNvSpPr txBox="1"/>
          <p:nvPr/>
        </p:nvSpPr>
        <p:spPr>
          <a:xfrm>
            <a:off x="1679080" y="1467993"/>
            <a:ext cx="1300046" cy="1015663"/>
          </a:xfrm>
          <a:prstGeom prst="rect">
            <a:avLst/>
          </a:prstGeom>
          <a:noFill/>
        </p:spPr>
        <p:txBody>
          <a:bodyPr wrap="square" lIns="0" tIns="0" rIns="0" bIns="0" rtlCol="0">
            <a:spAutoFit/>
          </a:bodyPr>
          <a:lstStyle/>
          <a:p>
            <a:pPr algn="l"/>
            <a:r>
              <a:rPr lang="en-GB" sz="6600" dirty="0"/>
              <a:t>🔌</a:t>
            </a:r>
            <a:endParaRPr lang="en-US" sz="6600" dirty="0" err="1"/>
          </a:p>
        </p:txBody>
      </p:sp>
      <p:sp>
        <p:nvSpPr>
          <p:cNvPr id="37" name="TextBox 36">
            <a:extLst>
              <a:ext uri="{FF2B5EF4-FFF2-40B4-BE49-F238E27FC236}">
                <a16:creationId xmlns:a16="http://schemas.microsoft.com/office/drawing/2014/main" id="{7731A39E-1E41-D635-591A-7E79FE122D82}"/>
              </a:ext>
            </a:extLst>
          </p:cNvPr>
          <p:cNvSpPr txBox="1"/>
          <p:nvPr/>
        </p:nvSpPr>
        <p:spPr>
          <a:xfrm>
            <a:off x="5494422" y="1467993"/>
            <a:ext cx="1300046" cy="1015663"/>
          </a:xfrm>
          <a:prstGeom prst="rect">
            <a:avLst/>
          </a:prstGeom>
          <a:noFill/>
        </p:spPr>
        <p:txBody>
          <a:bodyPr wrap="square" lIns="0" tIns="0" rIns="0" bIns="0" rtlCol="0">
            <a:spAutoFit/>
          </a:bodyPr>
          <a:lstStyle/>
          <a:p>
            <a:pPr algn="l"/>
            <a:r>
              <a:rPr lang="en-GB" sz="6600" dirty="0"/>
              <a:t>📖</a:t>
            </a:r>
            <a:endParaRPr lang="en-US" sz="6600" dirty="0" err="1"/>
          </a:p>
        </p:txBody>
      </p:sp>
      <p:sp>
        <p:nvSpPr>
          <p:cNvPr id="38" name="TextBox 37">
            <a:extLst>
              <a:ext uri="{FF2B5EF4-FFF2-40B4-BE49-F238E27FC236}">
                <a16:creationId xmlns:a16="http://schemas.microsoft.com/office/drawing/2014/main" id="{D71AD01A-EE81-44DA-1D11-C26450E9C300}"/>
              </a:ext>
            </a:extLst>
          </p:cNvPr>
          <p:cNvSpPr txBox="1"/>
          <p:nvPr/>
        </p:nvSpPr>
        <p:spPr>
          <a:xfrm>
            <a:off x="9309765" y="1591657"/>
            <a:ext cx="1300046" cy="1015663"/>
          </a:xfrm>
          <a:prstGeom prst="rect">
            <a:avLst/>
          </a:prstGeom>
          <a:noFill/>
        </p:spPr>
        <p:txBody>
          <a:bodyPr wrap="square" lIns="0" tIns="0" rIns="0" bIns="0" rtlCol="0">
            <a:spAutoFit/>
          </a:bodyPr>
          <a:lstStyle/>
          <a:p>
            <a:pPr algn="l"/>
            <a:r>
              <a:rPr lang="en-GB" sz="6600" dirty="0"/>
              <a:t>✏️</a:t>
            </a:r>
            <a:endParaRPr lang="en-US" sz="6600" dirty="0" err="1"/>
          </a:p>
        </p:txBody>
      </p:sp>
      <p:pic>
        <p:nvPicPr>
          <p:cNvPr id="3" name="Picture 2" descr="A black background with white text&#10;&#10;Description automatically generated">
            <a:extLst>
              <a:ext uri="{FF2B5EF4-FFF2-40B4-BE49-F238E27FC236}">
                <a16:creationId xmlns:a16="http://schemas.microsoft.com/office/drawing/2014/main" id="{82652CCD-05D5-CFBE-2B11-E5F77093EFB6}"/>
              </a:ext>
            </a:extLst>
          </p:cNvPr>
          <p:cNvPicPr>
            <a:picLocks noChangeAspect="1"/>
          </p:cNvPicPr>
          <p:nvPr/>
        </p:nvPicPr>
        <p:blipFill>
          <a:blip r:embed="rId5"/>
          <a:stretch>
            <a:fillRect/>
          </a:stretch>
        </p:blipFill>
        <p:spPr>
          <a:xfrm>
            <a:off x="10632806" y="123340"/>
            <a:ext cx="1445442" cy="451700"/>
          </a:xfrm>
          <a:prstGeom prst="rect">
            <a:avLst/>
          </a:prstGeom>
        </p:spPr>
      </p:pic>
      <p:sp>
        <p:nvSpPr>
          <p:cNvPr id="11" name="TextBox 10">
            <a:extLst>
              <a:ext uri="{FF2B5EF4-FFF2-40B4-BE49-F238E27FC236}">
                <a16:creationId xmlns:a16="http://schemas.microsoft.com/office/drawing/2014/main" id="{66DD8DBB-F9E6-A3E7-9841-FED435F24820}"/>
              </a:ext>
            </a:extLst>
          </p:cNvPr>
          <p:cNvSpPr txBox="1"/>
          <p:nvPr/>
        </p:nvSpPr>
        <p:spPr>
          <a:xfrm>
            <a:off x="8185522" y="6488439"/>
            <a:ext cx="3892726" cy="246221"/>
          </a:xfrm>
          <a:prstGeom prst="rect">
            <a:avLst/>
          </a:prstGeom>
          <a:ln w="12700">
            <a:no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lvl="0" algn="ctr" defTabSz="914367" fontAlgn="base">
              <a:spcBef>
                <a:spcPts val="600"/>
              </a:spcBef>
              <a:spcAft>
                <a:spcPct val="0"/>
              </a:spcAft>
              <a:defRPr sz="3200" b="1">
                <a:gradFill>
                  <a:gsLst>
                    <a:gs pos="1786">
                      <a:srgbClr val="8DC8E8"/>
                    </a:gs>
                    <a:gs pos="10920">
                      <a:srgbClr val="8DC8E8"/>
                    </a:gs>
                  </a:gsLst>
                  <a:lin ang="5400000" scaled="1"/>
                </a:gradFill>
                <a:latin typeface="+mj-lt"/>
              </a:defRPr>
            </a:lvl1pPr>
          </a:lstStyle>
          <a:p>
            <a:pPr marL="0" marR="0" lvl="0" indent="0" algn="ctr" defTabSz="914367" rtl="0" eaLnBrk="1" fontAlgn="base" latinLnBrk="0" hangingPunct="1">
              <a:lnSpc>
                <a:spcPct val="100000"/>
              </a:lnSpc>
              <a:spcBef>
                <a:spcPts val="600"/>
              </a:spcBef>
              <a:spcAft>
                <a:spcPct val="0"/>
              </a:spcAft>
              <a:buClrTx/>
              <a:buSzTx/>
              <a:buFontTx/>
              <a:buNone/>
              <a:tabLst/>
              <a:defRPr/>
            </a:pPr>
            <a:r>
              <a:rPr kumimoji="0" lang="en-CA" sz="1600" b="1" i="0" u="none" strike="noStrike" kern="1200" cap="none" spc="0" normalizeH="0" baseline="0" noProof="0" dirty="0">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rPr>
              <a:t>@emimontesdocaa + #GlobalAIEmiliano</a:t>
            </a:r>
          </a:p>
        </p:txBody>
      </p:sp>
      <p:pic>
        <p:nvPicPr>
          <p:cNvPr id="12" name="Picture 11">
            <a:extLst>
              <a:ext uri="{FF2B5EF4-FFF2-40B4-BE49-F238E27FC236}">
                <a16:creationId xmlns:a16="http://schemas.microsoft.com/office/drawing/2014/main" id="{CF2373F6-9F43-F5F9-A3C1-5B49A82DBBD3}"/>
              </a:ext>
            </a:extLst>
          </p:cNvPr>
          <p:cNvPicPr>
            <a:picLocks noChangeAspect="1"/>
          </p:cNvPicPr>
          <p:nvPr/>
        </p:nvPicPr>
        <p:blipFill>
          <a:blip r:embed="rId6"/>
          <a:stretch>
            <a:fillRect/>
          </a:stretch>
        </p:blipFill>
        <p:spPr>
          <a:xfrm>
            <a:off x="113752" y="6248840"/>
            <a:ext cx="491537" cy="479197"/>
          </a:xfrm>
          <a:prstGeom prst="rect">
            <a:avLst/>
          </a:prstGeom>
        </p:spPr>
      </p:pic>
    </p:spTree>
    <p:extLst>
      <p:ext uri="{BB962C8B-B14F-4D97-AF65-F5344CB8AC3E}">
        <p14:creationId xmlns:p14="http://schemas.microsoft.com/office/powerpoint/2010/main" val="9525519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par>
                                <p:cTn id="8" presetID="10"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2"/>
                                        </p:tgtEl>
                                        <p:attrNameLst>
                                          <p:attrName>style.visibility</p:attrName>
                                        </p:attrNameLst>
                                      </p:cBhvr>
                                      <p:to>
                                        <p:strVal val="visible"/>
                                      </p:to>
                                    </p:set>
                                    <p:animEffect transition="in" filter="fade">
                                      <p:cBhvr>
                                        <p:cTn id="15" dur="500"/>
                                        <p:tgtEl>
                                          <p:spTgt spid="32"/>
                                        </p:tgtEl>
                                      </p:cBhvr>
                                    </p:animEffect>
                                  </p:childTnLst>
                                </p:cTn>
                              </p:par>
                              <p:par>
                                <p:cTn id="16" presetID="10" presetClass="entr" presetSubtype="0" fill="hold" nodeType="with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500"/>
                                        <p:tgtEl>
                                          <p:spTgt spid="1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7"/>
                                        </p:tgtEl>
                                        <p:attrNameLst>
                                          <p:attrName>style.visibility</p:attrName>
                                        </p:attrNameLst>
                                      </p:cBhvr>
                                      <p:to>
                                        <p:strVal val="visible"/>
                                      </p:to>
                                    </p:set>
                                    <p:animEffect transition="in" filter="fade">
                                      <p:cBhvr>
                                        <p:cTn id="21" dur="500"/>
                                        <p:tgtEl>
                                          <p:spTgt spid="37"/>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3"/>
                                        </p:tgtEl>
                                        <p:attrNameLst>
                                          <p:attrName>style.visibility</p:attrName>
                                        </p:attrNameLst>
                                      </p:cBhvr>
                                      <p:to>
                                        <p:strVal val="visible"/>
                                      </p:to>
                                    </p:set>
                                    <p:animEffect transition="in" filter="fade">
                                      <p:cBhvr>
                                        <p:cTn id="26" dur="500"/>
                                        <p:tgtEl>
                                          <p:spTgt spid="33"/>
                                        </p:tgtEl>
                                      </p:cBhvr>
                                    </p:animEffect>
                                  </p:childTnLst>
                                </p:cTn>
                              </p:par>
                              <p:par>
                                <p:cTn id="27" presetID="10" presetClass="entr" presetSubtype="0" fill="hold" nodeType="withEffect">
                                  <p:stCondLst>
                                    <p:cond delay="0"/>
                                  </p:stCondLst>
                                  <p:childTnLst>
                                    <p:set>
                                      <p:cBhvr>
                                        <p:cTn id="28" dur="1" fill="hold">
                                          <p:stCondLst>
                                            <p:cond delay="0"/>
                                          </p:stCondLst>
                                        </p:cTn>
                                        <p:tgtEl>
                                          <p:spTgt spid="23"/>
                                        </p:tgtEl>
                                        <p:attrNameLst>
                                          <p:attrName>style.visibility</p:attrName>
                                        </p:attrNameLst>
                                      </p:cBhvr>
                                      <p:to>
                                        <p:strVal val="visible"/>
                                      </p:to>
                                    </p:set>
                                    <p:animEffect transition="in" filter="fade">
                                      <p:cBhvr>
                                        <p:cTn id="29" dur="500"/>
                                        <p:tgtEl>
                                          <p:spTgt spid="23"/>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8"/>
                                        </p:tgtEl>
                                        <p:attrNameLst>
                                          <p:attrName>style.visibility</p:attrName>
                                        </p:attrNameLst>
                                      </p:cBhvr>
                                      <p:to>
                                        <p:strVal val="visible"/>
                                      </p:to>
                                    </p:set>
                                    <p:animEffect transition="in" filter="fade">
                                      <p:cBhvr>
                                        <p:cTn id="32"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animBg="1"/>
      <p:bldP spid="36" grpId="0"/>
      <p:bldP spid="37" grpId="0"/>
      <p:bldP spid="3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1209C6-385D-4A49-792E-1D6B986557CD}"/>
            </a:ext>
          </a:extLst>
        </p:cNvPr>
        <p:cNvGrpSpPr/>
        <p:nvPr/>
      </p:nvGrpSpPr>
      <p:grpSpPr>
        <a:xfrm>
          <a:off x="0" y="0"/>
          <a:ext cx="0" cy="0"/>
          <a:chOff x="0" y="0"/>
          <a:chExt cx="0" cy="0"/>
        </a:xfrm>
      </p:grpSpPr>
      <p:sp>
        <p:nvSpPr>
          <p:cNvPr id="11" name="Title 1">
            <a:extLst>
              <a:ext uri="{FF2B5EF4-FFF2-40B4-BE49-F238E27FC236}">
                <a16:creationId xmlns:a16="http://schemas.microsoft.com/office/drawing/2014/main" id="{18E9570C-2479-69FE-B18E-81BE0C640283}"/>
              </a:ext>
            </a:extLst>
          </p:cNvPr>
          <p:cNvSpPr txBox="1">
            <a:spLocks noGrp="1"/>
          </p:cNvSpPr>
          <p:nvPr>
            <p:ph type="title" idx="4294967295"/>
          </p:nvPr>
        </p:nvSpPr>
        <p:spPr>
          <a:xfrm>
            <a:off x="1452880" y="2184662"/>
            <a:ext cx="9286240" cy="1107996"/>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ctr" defTabSz="914367" fontAlgn="base">
              <a:spcAft>
                <a:spcPct val="0"/>
              </a:spcAft>
              <a:defRPr/>
            </a:pPr>
            <a:r>
              <a:rPr lang="en-US" sz="7200" dirty="0">
                <a:gradFill>
                  <a:gsLst>
                    <a:gs pos="62000">
                      <a:srgbClr val="FFFFFF"/>
                    </a:gs>
                    <a:gs pos="83908">
                      <a:srgbClr val="FFFFFF"/>
                    </a:gs>
                  </a:gsLst>
                  <a:lin ang="5400000" scaled="1"/>
                </a:gradFill>
                <a:cs typeface="Segoe UI"/>
              </a:rPr>
              <a:t>¿Y </a:t>
            </a:r>
            <a:r>
              <a:rPr lang="en-US" sz="7200" dirty="0" err="1">
                <a:gradFill>
                  <a:gsLst>
                    <a:gs pos="62000">
                      <a:srgbClr val="FFFFFF"/>
                    </a:gs>
                    <a:gs pos="83908">
                      <a:srgbClr val="FFFFFF"/>
                    </a:gs>
                  </a:gsLst>
                  <a:lin ang="5400000" scaled="1"/>
                </a:gradFill>
                <a:cs typeface="Segoe UI"/>
              </a:rPr>
              <a:t>si</a:t>
            </a:r>
            <a:r>
              <a:rPr lang="en-US" sz="7200" dirty="0">
                <a:gradFill>
                  <a:gsLst>
                    <a:gs pos="62000">
                      <a:srgbClr val="FFFFFF"/>
                    </a:gs>
                    <a:gs pos="83908">
                      <a:srgbClr val="FFFFFF"/>
                    </a:gs>
                  </a:gsLst>
                  <a:lin ang="5400000" scaled="1"/>
                </a:gradFill>
                <a:cs typeface="Segoe UI"/>
              </a:rPr>
              <a:t> </a:t>
            </a:r>
            <a:r>
              <a:rPr lang="en-US" sz="7200" dirty="0" err="1">
                <a:gradFill>
                  <a:gsLst>
                    <a:gs pos="62000">
                      <a:srgbClr val="FFFFFF"/>
                    </a:gs>
                    <a:gs pos="83908">
                      <a:srgbClr val="FFFFFF"/>
                    </a:gs>
                  </a:gsLst>
                  <a:lin ang="5400000" scaled="1"/>
                </a:gradFill>
                <a:cs typeface="Segoe UI"/>
              </a:rPr>
              <a:t>programamos</a:t>
            </a:r>
            <a:r>
              <a:rPr lang="en-US" sz="7200" dirty="0">
                <a:gradFill>
                  <a:gsLst>
                    <a:gs pos="62000">
                      <a:srgbClr val="FFFFFF"/>
                    </a:gs>
                    <a:gs pos="83908">
                      <a:srgbClr val="FFFFFF"/>
                    </a:gs>
                  </a:gsLst>
                  <a:lin ang="5400000" scaled="1"/>
                </a:gradFill>
                <a:cs typeface="Segoe UI"/>
              </a:rPr>
              <a:t>?</a:t>
            </a:r>
            <a:endParaRPr lang="en-US" sz="7200" b="0" i="0" u="none" strike="noStrike" kern="1200" cap="none" spc="-50" normalizeH="0" baseline="0" noProof="0" dirty="0">
              <a:ln w="3175">
                <a:noFill/>
              </a:ln>
              <a:gradFill>
                <a:gsLst>
                  <a:gs pos="62000">
                    <a:srgbClr val="FFFFFF"/>
                  </a:gs>
                  <a:gs pos="83908">
                    <a:srgbClr val="FFFFFF"/>
                  </a:gs>
                </a:gsLst>
                <a:lin ang="5400000" scaled="1"/>
              </a:gradFill>
              <a:effectLst/>
              <a:uLnTx/>
              <a:uFillTx/>
            </a:endParaRPr>
          </a:p>
        </p:txBody>
      </p:sp>
      <p:sp>
        <p:nvSpPr>
          <p:cNvPr id="10" name="TextBox 9">
            <a:extLst>
              <a:ext uri="{FF2B5EF4-FFF2-40B4-BE49-F238E27FC236}">
                <a16:creationId xmlns:a16="http://schemas.microsoft.com/office/drawing/2014/main" id="{6F65DC19-79C6-2F63-11BF-A04C7BEFC28A}"/>
              </a:ext>
            </a:extLst>
          </p:cNvPr>
          <p:cNvSpPr txBox="1"/>
          <p:nvPr/>
        </p:nvSpPr>
        <p:spPr>
          <a:xfrm>
            <a:off x="2931268" y="3813330"/>
            <a:ext cx="6329464" cy="984885"/>
          </a:xfrm>
          <a:prstGeom prst="rect">
            <a:avLst/>
          </a:prstGeom>
          <a:ln w="12700">
            <a:no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lvl="0" algn="ctr" defTabSz="914367" fontAlgn="base">
              <a:spcBef>
                <a:spcPts val="600"/>
              </a:spcBef>
              <a:spcAft>
                <a:spcPct val="0"/>
              </a:spcAft>
              <a:defRPr sz="3200" b="1">
                <a:gradFill>
                  <a:gsLst>
                    <a:gs pos="1786">
                      <a:srgbClr val="8DC8E8"/>
                    </a:gs>
                    <a:gs pos="10920">
                      <a:srgbClr val="8DC8E8"/>
                    </a:gs>
                  </a:gsLst>
                  <a:lin ang="5400000" scaled="1"/>
                </a:gradFill>
                <a:latin typeface="+mj-lt"/>
              </a:defRPr>
            </a:lvl1pPr>
          </a:lstStyle>
          <a:p>
            <a:pPr marL="0" marR="0" lvl="0" indent="0" algn="ctr" defTabSz="914367" rtl="0" eaLnBrk="1" fontAlgn="base" latinLnBrk="0" hangingPunct="1">
              <a:lnSpc>
                <a:spcPct val="100000"/>
              </a:lnSpc>
              <a:spcBef>
                <a:spcPts val="600"/>
              </a:spcBef>
              <a:spcAft>
                <a:spcPct val="0"/>
              </a:spcAft>
              <a:buClrTx/>
              <a:buSzTx/>
              <a:buFontTx/>
              <a:buNone/>
              <a:tabLst/>
              <a:defRPr/>
            </a:pPr>
            <a:r>
              <a:rPr lang="en-CA" dirty="0" err="1">
                <a:gradFill flip="none" rotWithShape="1">
                  <a:gsLst>
                    <a:gs pos="100000">
                      <a:srgbClr val="D59ED7"/>
                    </a:gs>
                    <a:gs pos="1786">
                      <a:srgbClr val="8DC8E8"/>
                    </a:gs>
                    <a:gs pos="46000">
                      <a:srgbClr val="8DC8E8"/>
                    </a:gs>
                  </a:gsLst>
                  <a:lin ang="18900000" scaled="1"/>
                  <a:tileRect/>
                </a:gradFill>
                <a:latin typeface="Segoe UI Semibold"/>
              </a:rPr>
              <a:t>Todavía</a:t>
            </a:r>
            <a:r>
              <a:rPr lang="en-CA" dirty="0">
                <a:gradFill flip="none" rotWithShape="1">
                  <a:gsLst>
                    <a:gs pos="100000">
                      <a:srgbClr val="D59ED7"/>
                    </a:gs>
                    <a:gs pos="1786">
                      <a:srgbClr val="8DC8E8"/>
                    </a:gs>
                    <a:gs pos="46000">
                      <a:srgbClr val="8DC8E8"/>
                    </a:gs>
                  </a:gsLst>
                  <a:lin ang="18900000" scaled="1"/>
                  <a:tileRect/>
                </a:gradFill>
                <a:latin typeface="Segoe UI Semibold"/>
              </a:rPr>
              <a:t> no se </a:t>
            </a:r>
            <a:r>
              <a:rPr lang="en-CA" dirty="0" err="1">
                <a:gradFill flip="none" rotWithShape="1">
                  <a:gsLst>
                    <a:gs pos="100000">
                      <a:srgbClr val="D59ED7"/>
                    </a:gs>
                    <a:gs pos="1786">
                      <a:srgbClr val="8DC8E8"/>
                    </a:gs>
                    <a:gs pos="46000">
                      <a:srgbClr val="8DC8E8"/>
                    </a:gs>
                  </a:gsLst>
                  <a:lin ang="18900000" scaled="1"/>
                  <a:tileRect/>
                </a:gradFill>
                <a:latin typeface="Segoe UI Semibold"/>
              </a:rPr>
              <a:t>han</a:t>
            </a:r>
            <a:r>
              <a:rPr lang="en-CA" dirty="0">
                <a:gradFill flip="none" rotWithShape="1">
                  <a:gsLst>
                    <a:gs pos="100000">
                      <a:srgbClr val="D59ED7"/>
                    </a:gs>
                    <a:gs pos="1786">
                      <a:srgbClr val="8DC8E8"/>
                    </a:gs>
                    <a:gs pos="46000">
                      <a:srgbClr val="8DC8E8"/>
                    </a:gs>
                  </a:gsLst>
                  <a:lin ang="18900000" scaled="1"/>
                  <a:tileRect/>
                </a:gradFill>
                <a:latin typeface="Segoe UI Semibold"/>
              </a:rPr>
              <a:t> </a:t>
            </a:r>
            <a:r>
              <a:rPr lang="en-CA" dirty="0" err="1">
                <a:gradFill flip="none" rotWithShape="1">
                  <a:gsLst>
                    <a:gs pos="100000">
                      <a:srgbClr val="D59ED7"/>
                    </a:gs>
                    <a:gs pos="1786">
                      <a:srgbClr val="8DC8E8"/>
                    </a:gs>
                    <a:gs pos="46000">
                      <a:srgbClr val="8DC8E8"/>
                    </a:gs>
                  </a:gsLst>
                  <a:lin ang="18900000" scaled="1"/>
                  <a:tileRect/>
                </a:gradFill>
                <a:latin typeface="Segoe UI Semibold"/>
              </a:rPr>
              <a:t>apuntado</a:t>
            </a:r>
            <a:r>
              <a:rPr lang="en-CA" dirty="0">
                <a:gradFill flip="none" rotWithShape="1">
                  <a:gsLst>
                    <a:gs pos="100000">
                      <a:srgbClr val="D59ED7"/>
                    </a:gs>
                    <a:gs pos="1786">
                      <a:srgbClr val="8DC8E8"/>
                    </a:gs>
                    <a:gs pos="46000">
                      <a:srgbClr val="8DC8E8"/>
                    </a:gs>
                  </a:gsLst>
                  <a:lin ang="18900000" scaled="1"/>
                  <a:tileRect/>
                </a:gradFill>
                <a:latin typeface="Segoe UI Semibold"/>
              </a:rPr>
              <a:t> al </a:t>
            </a:r>
            <a:r>
              <a:rPr lang="en-CA" dirty="0" err="1">
                <a:gradFill flip="none" rotWithShape="1">
                  <a:gsLst>
                    <a:gs pos="100000">
                      <a:srgbClr val="D59ED7"/>
                    </a:gs>
                    <a:gs pos="1786">
                      <a:srgbClr val="8DC8E8"/>
                    </a:gs>
                    <a:gs pos="46000">
                      <a:srgbClr val="8DC8E8"/>
                    </a:gs>
                  </a:gsLst>
                  <a:lin ang="18900000" scaled="1"/>
                  <a:tileRect/>
                </a:gradFill>
                <a:latin typeface="Segoe UI Semibold"/>
              </a:rPr>
              <a:t>sorteo</a:t>
            </a:r>
            <a:r>
              <a:rPr lang="en-CA" dirty="0">
                <a:gradFill flip="none" rotWithShape="1">
                  <a:gsLst>
                    <a:gs pos="100000">
                      <a:srgbClr val="D59ED7"/>
                    </a:gs>
                    <a:gs pos="1786">
                      <a:srgbClr val="8DC8E8"/>
                    </a:gs>
                    <a:gs pos="46000">
                      <a:srgbClr val="8DC8E8"/>
                    </a:gs>
                  </a:gsLst>
                  <a:lin ang="18900000" scaled="1"/>
                  <a:tileRect/>
                </a:gradFill>
                <a:latin typeface="Segoe UI Semibold"/>
              </a:rPr>
              <a:t>? </a:t>
            </a:r>
            <a:r>
              <a:rPr lang="en-GB" dirty="0">
                <a:gradFill flip="none" rotWithShape="1">
                  <a:gsLst>
                    <a:gs pos="100000">
                      <a:srgbClr val="D59ED7"/>
                    </a:gs>
                    <a:gs pos="1786">
                      <a:srgbClr val="8DC8E8"/>
                    </a:gs>
                    <a:gs pos="46000">
                      <a:srgbClr val="8DC8E8"/>
                    </a:gs>
                  </a:gsLst>
                  <a:lin ang="18900000" scaled="1"/>
                  <a:tileRect/>
                </a:gradFill>
                <a:latin typeface="Segoe UI Semibold"/>
              </a:rPr>
              <a:t>🤔</a:t>
            </a:r>
            <a:endParaRPr kumimoji="0" lang="en-CA" sz="3200" b="1" i="0" u="none" strike="noStrike" kern="1200" cap="none" spc="0" normalizeH="0" baseline="0" noProof="0" dirty="0">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endParaRPr>
          </a:p>
        </p:txBody>
      </p:sp>
      <p:pic>
        <p:nvPicPr>
          <p:cNvPr id="3" name="Picture 2" descr="A black background with white text&#10;&#10;Description automatically generated">
            <a:extLst>
              <a:ext uri="{FF2B5EF4-FFF2-40B4-BE49-F238E27FC236}">
                <a16:creationId xmlns:a16="http://schemas.microsoft.com/office/drawing/2014/main" id="{5459D713-6410-C9EB-1721-73099091D764}"/>
              </a:ext>
            </a:extLst>
          </p:cNvPr>
          <p:cNvPicPr>
            <a:picLocks noChangeAspect="1"/>
          </p:cNvPicPr>
          <p:nvPr/>
        </p:nvPicPr>
        <p:blipFill>
          <a:blip r:embed="rId3"/>
          <a:stretch>
            <a:fillRect/>
          </a:stretch>
        </p:blipFill>
        <p:spPr>
          <a:xfrm>
            <a:off x="10632806" y="123340"/>
            <a:ext cx="1445442" cy="451700"/>
          </a:xfrm>
          <a:prstGeom prst="rect">
            <a:avLst/>
          </a:prstGeom>
        </p:spPr>
      </p:pic>
      <p:sp>
        <p:nvSpPr>
          <p:cNvPr id="4" name="TextBox 3">
            <a:extLst>
              <a:ext uri="{FF2B5EF4-FFF2-40B4-BE49-F238E27FC236}">
                <a16:creationId xmlns:a16="http://schemas.microsoft.com/office/drawing/2014/main" id="{1348C608-63F6-3C1E-21E8-8116E2DF8235}"/>
              </a:ext>
            </a:extLst>
          </p:cNvPr>
          <p:cNvSpPr txBox="1"/>
          <p:nvPr/>
        </p:nvSpPr>
        <p:spPr>
          <a:xfrm>
            <a:off x="8185522" y="6488439"/>
            <a:ext cx="3892726" cy="246221"/>
          </a:xfrm>
          <a:prstGeom prst="rect">
            <a:avLst/>
          </a:prstGeom>
          <a:ln w="12700">
            <a:no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lvl="0" algn="ctr" defTabSz="914367" fontAlgn="base">
              <a:spcBef>
                <a:spcPts val="600"/>
              </a:spcBef>
              <a:spcAft>
                <a:spcPct val="0"/>
              </a:spcAft>
              <a:defRPr sz="3200" b="1">
                <a:gradFill>
                  <a:gsLst>
                    <a:gs pos="1786">
                      <a:srgbClr val="8DC8E8"/>
                    </a:gs>
                    <a:gs pos="10920">
                      <a:srgbClr val="8DC8E8"/>
                    </a:gs>
                  </a:gsLst>
                  <a:lin ang="5400000" scaled="1"/>
                </a:gradFill>
                <a:latin typeface="+mj-lt"/>
              </a:defRPr>
            </a:lvl1pPr>
          </a:lstStyle>
          <a:p>
            <a:pPr marL="0" marR="0" lvl="0" indent="0" algn="ctr" defTabSz="914367" rtl="0" eaLnBrk="1" fontAlgn="base" latinLnBrk="0" hangingPunct="1">
              <a:lnSpc>
                <a:spcPct val="100000"/>
              </a:lnSpc>
              <a:spcBef>
                <a:spcPts val="600"/>
              </a:spcBef>
              <a:spcAft>
                <a:spcPct val="0"/>
              </a:spcAft>
              <a:buClrTx/>
              <a:buSzTx/>
              <a:buFontTx/>
              <a:buNone/>
              <a:tabLst/>
              <a:defRPr/>
            </a:pPr>
            <a:r>
              <a:rPr kumimoji="0" lang="en-CA" sz="1600" b="1" i="0" u="none" strike="noStrike" kern="1200" cap="none" spc="0" normalizeH="0" baseline="0" noProof="0" dirty="0">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rPr>
              <a:t>@emimontesdocaa + #GlobalAIEmiliano</a:t>
            </a:r>
          </a:p>
        </p:txBody>
      </p:sp>
      <p:pic>
        <p:nvPicPr>
          <p:cNvPr id="2" name="Picture 1">
            <a:extLst>
              <a:ext uri="{FF2B5EF4-FFF2-40B4-BE49-F238E27FC236}">
                <a16:creationId xmlns:a16="http://schemas.microsoft.com/office/drawing/2014/main" id="{D329C63B-5B47-C65E-351A-D3732256A761}"/>
              </a:ext>
            </a:extLst>
          </p:cNvPr>
          <p:cNvPicPr>
            <a:picLocks noChangeAspect="1"/>
          </p:cNvPicPr>
          <p:nvPr/>
        </p:nvPicPr>
        <p:blipFill>
          <a:blip r:embed="rId4"/>
          <a:stretch>
            <a:fillRect/>
          </a:stretch>
        </p:blipFill>
        <p:spPr>
          <a:xfrm>
            <a:off x="113752" y="6248840"/>
            <a:ext cx="491537" cy="479197"/>
          </a:xfrm>
          <a:prstGeom prst="rect">
            <a:avLst/>
          </a:prstGeom>
        </p:spPr>
      </p:pic>
    </p:spTree>
    <p:extLst>
      <p:ext uri="{BB962C8B-B14F-4D97-AF65-F5344CB8AC3E}">
        <p14:creationId xmlns:p14="http://schemas.microsoft.com/office/powerpoint/2010/main" val="2940044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showMasterSp="0">
  <p:cSld>
    <p:bg>
      <p:bgPr>
        <a:solidFill>
          <a:srgbClr val="091E2C"/>
        </a:solidFill>
        <a:effectLst/>
      </p:bgPr>
    </p:bg>
    <p:spTree>
      <p:nvGrpSpPr>
        <p:cNvPr id="1" name="">
          <a:extLst>
            <a:ext uri="{FF2B5EF4-FFF2-40B4-BE49-F238E27FC236}">
              <a16:creationId xmlns:a16="http://schemas.microsoft.com/office/drawing/2014/main" id="{D57E1A46-FDF6-1522-BE22-BD945A07B6BE}"/>
            </a:ext>
          </a:extLst>
        </p:cNvPr>
        <p:cNvGrpSpPr/>
        <p:nvPr/>
      </p:nvGrpSpPr>
      <p:grpSpPr>
        <a:xfrm>
          <a:off x="0" y="0"/>
          <a:ext cx="0" cy="0"/>
          <a:chOff x="0" y="0"/>
          <a:chExt cx="0" cy="0"/>
        </a:xfrm>
      </p:grpSpPr>
      <p:sp>
        <p:nvSpPr>
          <p:cNvPr id="3" name="Rectangle: Rounded Corners 4" descr="Dark - small container">
            <a:extLst>
              <a:ext uri="{FF2B5EF4-FFF2-40B4-BE49-F238E27FC236}">
                <a16:creationId xmlns:a16="http://schemas.microsoft.com/office/drawing/2014/main" id="{C9D4F0B6-B762-AB23-0102-42116E94620E}"/>
              </a:ext>
            </a:extLst>
          </p:cNvPr>
          <p:cNvSpPr>
            <a:spLocks/>
          </p:cNvSpPr>
          <p:nvPr/>
        </p:nvSpPr>
        <p:spPr bwMode="auto">
          <a:xfrm>
            <a:off x="0" y="19474"/>
            <a:ext cx="2393976" cy="6858000"/>
          </a:xfrm>
          <a:prstGeom prst="roundRect">
            <a:avLst>
              <a:gd name="adj" fmla="val 0"/>
            </a:avLst>
          </a:prstGeom>
          <a:blipFill dpi="0" rotWithShape="1">
            <a:blip r:embed="rId3">
              <a:alphaModFix amt="20000"/>
              <a:extLst>
                <a:ext uri="{96DAC541-7B7A-43D3-8B79-37D633B846F1}">
                  <asvg:svgBlip xmlns:asvg="http://schemas.microsoft.com/office/drawing/2016/SVG/main" r:embed="rId4"/>
                </a:ext>
              </a:extLst>
            </a:blip>
            <a:srcRect/>
            <a:tile tx="0" ty="0" sx="100000" sy="10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4" name="Rectangle 3">
            <a:extLst>
              <a:ext uri="{FF2B5EF4-FFF2-40B4-BE49-F238E27FC236}">
                <a16:creationId xmlns:a16="http://schemas.microsoft.com/office/drawing/2014/main" id="{2F59D8E1-CA59-D641-28D1-A33E9CAC2FE0}"/>
              </a:ext>
            </a:extLst>
          </p:cNvPr>
          <p:cNvSpPr/>
          <p:nvPr/>
        </p:nvSpPr>
        <p:spPr bwMode="auto">
          <a:xfrm>
            <a:off x="10633" y="0"/>
            <a:ext cx="2389520" cy="6838525"/>
          </a:xfrm>
          <a:prstGeom prst="rect">
            <a:avLst/>
          </a:prstGeom>
          <a:gradFill flip="none" rotWithShape="1">
            <a:gsLst>
              <a:gs pos="31000">
                <a:srgbClr val="071F2B"/>
              </a:gs>
              <a:gs pos="100000">
                <a:srgbClr val="071F2B">
                  <a:alpha val="0"/>
                </a:srgbClr>
              </a:gs>
            </a:gsLst>
            <a:lin ang="114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NL"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5" name="TextBox 4">
            <a:extLst>
              <a:ext uri="{FF2B5EF4-FFF2-40B4-BE49-F238E27FC236}">
                <a16:creationId xmlns:a16="http://schemas.microsoft.com/office/drawing/2014/main" id="{FFDD916C-115E-D8FF-9B06-30643D8EB8AB}"/>
              </a:ext>
            </a:extLst>
          </p:cNvPr>
          <p:cNvSpPr txBox="1"/>
          <p:nvPr/>
        </p:nvSpPr>
        <p:spPr>
          <a:xfrm>
            <a:off x="10633" y="982313"/>
            <a:ext cx="12203856" cy="2585323"/>
          </a:xfrm>
          <a:prstGeom prst="rect">
            <a:avLst/>
          </a:prstGeom>
          <a:noFill/>
        </p:spPr>
        <p:txBody>
          <a:bodyPr wrap="square" lIns="91440" tIns="45720" rIns="91440" bIns="45720" anchor="t">
            <a:spAutoFit/>
          </a:bodyPr>
          <a:lstStyle/>
          <a:p>
            <a:pPr lvl="0" algn="ctr" defTabSz="914367">
              <a:defRPr/>
            </a:pPr>
            <a:r>
              <a:rPr lang="en-US" sz="5400" b="1" spc="-50" noProof="0" dirty="0">
                <a:ln w="3175">
                  <a:noFill/>
                </a:ln>
                <a:solidFill>
                  <a:srgbClr val="8EE972"/>
                </a:solidFill>
                <a:latin typeface="Segoe UI"/>
                <a:cs typeface="Segoe UI"/>
              </a:rPr>
              <a:t>Repo + slides</a:t>
            </a:r>
            <a:r>
              <a:rPr kumimoji="0" lang="en-US" sz="5400" b="1" i="0" u="none" strike="noStrike" kern="1200" cap="none" spc="-50" normalizeH="0" baseline="0" noProof="0" dirty="0">
                <a:ln w="3175">
                  <a:noFill/>
                </a:ln>
                <a:solidFill>
                  <a:srgbClr val="8EE972"/>
                </a:solidFill>
                <a:effectLst/>
                <a:uLnTx/>
                <a:uFillTx/>
                <a:latin typeface="Segoe UI"/>
                <a:ea typeface="+mn-ea"/>
                <a:cs typeface="Segoe UI"/>
              </a:rPr>
              <a:t>:</a:t>
            </a:r>
            <a:br>
              <a:rPr kumimoji="0" lang="en-US" sz="5400" b="1" i="0" u="none" strike="noStrike" kern="1200" cap="none" spc="-50" normalizeH="0" baseline="0" noProof="0" dirty="0">
                <a:ln w="3175">
                  <a:noFill/>
                </a:ln>
                <a:solidFill>
                  <a:srgbClr val="8EE972"/>
                </a:solidFill>
                <a:effectLst/>
                <a:uLnTx/>
                <a:uFillTx/>
                <a:latin typeface="Segoe UI"/>
                <a:ea typeface="+mn-ea"/>
                <a:cs typeface="Segoe UI"/>
              </a:rPr>
            </a:br>
            <a:r>
              <a:rPr lang="en-CA" sz="5400" spc="-50" dirty="0">
                <a:ln w="3175">
                  <a:noFill/>
                </a:ln>
                <a:solidFill>
                  <a:srgbClr val="FFFFFF"/>
                </a:solidFill>
                <a:latin typeface="Segoe UI Semibold"/>
                <a:ea typeface="+mn-lt"/>
                <a:cs typeface="Segoe UI Semibold"/>
              </a:rPr>
              <a:t>github.com/emimontesdeoca/global-ai-2025-barcelona-semantickernel</a:t>
            </a:r>
            <a:endParaRPr kumimoji="0" lang="en-US" sz="4400" b="1" i="0" u="none" strike="noStrike" kern="1200" cap="none" spc="-50" normalizeH="0" baseline="0" noProof="0" dirty="0">
              <a:ln w="3175">
                <a:noFill/>
              </a:ln>
              <a:solidFill>
                <a:srgbClr val="FFFFFF"/>
              </a:solidFill>
              <a:effectLst/>
              <a:uLnTx/>
              <a:uFillTx/>
              <a:latin typeface="Segoe UI"/>
              <a:ea typeface="+mn-ea"/>
              <a:cs typeface="Segoe UI"/>
            </a:endParaRPr>
          </a:p>
        </p:txBody>
      </p:sp>
      <p:sp>
        <p:nvSpPr>
          <p:cNvPr id="2" name="TextBox 1">
            <a:extLst>
              <a:ext uri="{FF2B5EF4-FFF2-40B4-BE49-F238E27FC236}">
                <a16:creationId xmlns:a16="http://schemas.microsoft.com/office/drawing/2014/main" id="{4A5C13B9-04E6-C207-ED4B-182C155B611F}"/>
              </a:ext>
            </a:extLst>
          </p:cNvPr>
          <p:cNvSpPr txBox="1"/>
          <p:nvPr/>
        </p:nvSpPr>
        <p:spPr>
          <a:xfrm>
            <a:off x="-11856" y="3797362"/>
            <a:ext cx="12203856" cy="2431435"/>
          </a:xfrm>
          <a:prstGeom prst="rect">
            <a:avLst/>
          </a:prstGeom>
          <a:noFill/>
        </p:spPr>
        <p:txBody>
          <a:bodyPr wrap="square" lIns="91440" tIns="45720" rIns="91440" bIns="45720" anchor="t">
            <a:spAutoFit/>
          </a:bodyPr>
          <a:lstStyle/>
          <a:p>
            <a:pPr lvl="0" algn="ctr" defTabSz="914367">
              <a:defRPr/>
            </a:pPr>
            <a:r>
              <a:rPr kumimoji="0" lang="en-US" sz="5400" b="1" i="0" u="none" strike="noStrike" kern="1200" cap="none" spc="-50" normalizeH="0" baseline="0" noProof="0" dirty="0">
                <a:ln w="3175">
                  <a:noFill/>
                </a:ln>
                <a:solidFill>
                  <a:srgbClr val="8EE972"/>
                </a:solidFill>
                <a:effectLst/>
                <a:uLnTx/>
                <a:uFillTx/>
                <a:latin typeface="Segoe UI"/>
                <a:ea typeface="+mn-ea"/>
                <a:cs typeface="Segoe UI"/>
              </a:rPr>
              <a:t>Documentation:</a:t>
            </a:r>
            <a:br>
              <a:rPr kumimoji="0" lang="en-US" sz="5400" b="1" i="0" u="none" strike="noStrike" kern="1200" cap="none" spc="-50" normalizeH="0" baseline="0" noProof="0" dirty="0">
                <a:ln w="3175">
                  <a:noFill/>
                </a:ln>
                <a:solidFill>
                  <a:srgbClr val="8EE972"/>
                </a:solidFill>
                <a:effectLst/>
                <a:uLnTx/>
                <a:uFillTx/>
                <a:latin typeface="Segoe UI"/>
                <a:ea typeface="+mn-ea"/>
                <a:cs typeface="Segoe UI"/>
              </a:rPr>
            </a:br>
            <a:r>
              <a:rPr lang="en-CA" sz="5400" spc="-50" dirty="0">
                <a:ln w="3175">
                  <a:noFill/>
                </a:ln>
                <a:solidFill>
                  <a:srgbClr val="FFFFFF"/>
                </a:solidFill>
                <a:latin typeface="Segoe UI Semibold"/>
                <a:ea typeface="+mn-lt"/>
                <a:cs typeface="Segoe UI Semibold"/>
              </a:rPr>
              <a:t>https://aka.ms/semantic-kernel</a:t>
            </a:r>
            <a:br>
              <a:rPr kumimoji="0" lang="en-CA" sz="5400" b="0" i="0" u="none" strike="noStrike" kern="1200" cap="none" spc="-50" normalizeH="0" baseline="0" noProof="0" dirty="0">
                <a:ln w="3175">
                  <a:noFill/>
                </a:ln>
                <a:solidFill>
                  <a:srgbClr val="FFFFFF"/>
                </a:solidFill>
                <a:effectLst/>
                <a:uLnTx/>
                <a:uFillTx/>
                <a:latin typeface="Segoe UI Semibold"/>
                <a:ea typeface="+mn-lt"/>
                <a:cs typeface="Segoe UI Semibold"/>
              </a:rPr>
            </a:br>
            <a:endParaRPr kumimoji="0" lang="en-US" sz="4400" b="1" i="0" u="none" strike="noStrike" kern="1200" cap="none" spc="-50" normalizeH="0" baseline="0" noProof="0" dirty="0">
              <a:ln w="3175">
                <a:noFill/>
              </a:ln>
              <a:solidFill>
                <a:srgbClr val="FFFFFF"/>
              </a:solidFill>
              <a:effectLst/>
              <a:uLnTx/>
              <a:uFillTx/>
              <a:latin typeface="Segoe UI"/>
              <a:ea typeface="+mn-ea"/>
              <a:cs typeface="Segoe UI"/>
            </a:endParaRPr>
          </a:p>
        </p:txBody>
      </p:sp>
      <p:pic>
        <p:nvPicPr>
          <p:cNvPr id="7" name="Picture 6" descr="A black background with white text&#10;&#10;Description automatically generated">
            <a:extLst>
              <a:ext uri="{FF2B5EF4-FFF2-40B4-BE49-F238E27FC236}">
                <a16:creationId xmlns:a16="http://schemas.microsoft.com/office/drawing/2014/main" id="{7D99D747-E28C-6959-5CC5-5CF3A7F582C4}"/>
              </a:ext>
            </a:extLst>
          </p:cNvPr>
          <p:cNvPicPr>
            <a:picLocks noChangeAspect="1"/>
          </p:cNvPicPr>
          <p:nvPr/>
        </p:nvPicPr>
        <p:blipFill>
          <a:blip r:embed="rId5"/>
          <a:stretch>
            <a:fillRect/>
          </a:stretch>
        </p:blipFill>
        <p:spPr>
          <a:xfrm>
            <a:off x="10632806" y="123340"/>
            <a:ext cx="1445442" cy="451700"/>
          </a:xfrm>
          <a:prstGeom prst="rect">
            <a:avLst/>
          </a:prstGeom>
        </p:spPr>
      </p:pic>
      <p:sp>
        <p:nvSpPr>
          <p:cNvPr id="8" name="TextBox 7">
            <a:extLst>
              <a:ext uri="{FF2B5EF4-FFF2-40B4-BE49-F238E27FC236}">
                <a16:creationId xmlns:a16="http://schemas.microsoft.com/office/drawing/2014/main" id="{27F88139-D9E7-CB93-1A14-CEE2C977FE5B}"/>
              </a:ext>
            </a:extLst>
          </p:cNvPr>
          <p:cNvSpPr txBox="1"/>
          <p:nvPr/>
        </p:nvSpPr>
        <p:spPr>
          <a:xfrm>
            <a:off x="8185522" y="6488439"/>
            <a:ext cx="3892726" cy="246221"/>
          </a:xfrm>
          <a:prstGeom prst="rect">
            <a:avLst/>
          </a:prstGeom>
          <a:ln w="12700">
            <a:no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lvl="0" algn="ctr" defTabSz="914367" fontAlgn="base">
              <a:spcBef>
                <a:spcPts val="600"/>
              </a:spcBef>
              <a:spcAft>
                <a:spcPct val="0"/>
              </a:spcAft>
              <a:defRPr sz="3200" b="1">
                <a:gradFill>
                  <a:gsLst>
                    <a:gs pos="1786">
                      <a:srgbClr val="8DC8E8"/>
                    </a:gs>
                    <a:gs pos="10920">
                      <a:srgbClr val="8DC8E8"/>
                    </a:gs>
                  </a:gsLst>
                  <a:lin ang="5400000" scaled="1"/>
                </a:gradFill>
                <a:latin typeface="+mj-lt"/>
              </a:defRPr>
            </a:lvl1pPr>
          </a:lstStyle>
          <a:p>
            <a:pPr marL="0" marR="0" lvl="0" indent="0" algn="ctr" defTabSz="914367" rtl="0" eaLnBrk="1" fontAlgn="base" latinLnBrk="0" hangingPunct="1">
              <a:lnSpc>
                <a:spcPct val="100000"/>
              </a:lnSpc>
              <a:spcBef>
                <a:spcPts val="600"/>
              </a:spcBef>
              <a:spcAft>
                <a:spcPct val="0"/>
              </a:spcAft>
              <a:buClrTx/>
              <a:buSzTx/>
              <a:buFontTx/>
              <a:buNone/>
              <a:tabLst/>
              <a:defRPr/>
            </a:pPr>
            <a:r>
              <a:rPr kumimoji="0" lang="en-CA" sz="1600" b="1" i="0" u="none" strike="noStrike" kern="1200" cap="none" spc="0" normalizeH="0" baseline="0" noProof="0" dirty="0">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rPr>
              <a:t>@emimontesdocaa + #GlobalAIEmiliano</a:t>
            </a:r>
          </a:p>
        </p:txBody>
      </p:sp>
      <p:pic>
        <p:nvPicPr>
          <p:cNvPr id="6" name="Picture 5">
            <a:extLst>
              <a:ext uri="{FF2B5EF4-FFF2-40B4-BE49-F238E27FC236}">
                <a16:creationId xmlns:a16="http://schemas.microsoft.com/office/drawing/2014/main" id="{00FA4917-1D2D-03D2-70E2-74D4AE3E6914}"/>
              </a:ext>
            </a:extLst>
          </p:cNvPr>
          <p:cNvPicPr>
            <a:picLocks noChangeAspect="1"/>
          </p:cNvPicPr>
          <p:nvPr/>
        </p:nvPicPr>
        <p:blipFill>
          <a:blip r:embed="rId6"/>
          <a:stretch>
            <a:fillRect/>
          </a:stretch>
        </p:blipFill>
        <p:spPr>
          <a:xfrm>
            <a:off x="113752" y="6248840"/>
            <a:ext cx="491537" cy="479197"/>
          </a:xfrm>
          <a:prstGeom prst="rect">
            <a:avLst/>
          </a:prstGeom>
        </p:spPr>
      </p:pic>
    </p:spTree>
    <p:extLst>
      <p:ext uri="{BB962C8B-B14F-4D97-AF65-F5344CB8AC3E}">
        <p14:creationId xmlns:p14="http://schemas.microsoft.com/office/powerpoint/2010/main" val="2997593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6008ED-77C2-676F-797A-D78E89D8588E}"/>
            </a:ext>
          </a:extLst>
        </p:cNvPr>
        <p:cNvGrpSpPr/>
        <p:nvPr/>
      </p:nvGrpSpPr>
      <p:grpSpPr>
        <a:xfrm>
          <a:off x="0" y="0"/>
          <a:ext cx="0" cy="0"/>
          <a:chOff x="0" y="0"/>
          <a:chExt cx="0" cy="0"/>
        </a:xfrm>
      </p:grpSpPr>
      <p:sp>
        <p:nvSpPr>
          <p:cNvPr id="11" name="Title 1">
            <a:extLst>
              <a:ext uri="{FF2B5EF4-FFF2-40B4-BE49-F238E27FC236}">
                <a16:creationId xmlns:a16="http://schemas.microsoft.com/office/drawing/2014/main" id="{E0E51BEB-79BC-9A9B-E7D0-ABBCA87B8D25}"/>
              </a:ext>
            </a:extLst>
          </p:cNvPr>
          <p:cNvSpPr txBox="1">
            <a:spLocks noGrp="1"/>
          </p:cNvSpPr>
          <p:nvPr>
            <p:ph type="title" idx="4294967295"/>
          </p:nvPr>
        </p:nvSpPr>
        <p:spPr>
          <a:xfrm>
            <a:off x="1452880" y="1121910"/>
            <a:ext cx="9286240" cy="923330"/>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ctr" defTabSz="914367" fontAlgn="base">
              <a:spcAft>
                <a:spcPct val="0"/>
              </a:spcAft>
              <a:defRPr/>
            </a:pPr>
            <a:r>
              <a:rPr lang="en-US" sz="6000" dirty="0">
                <a:gradFill>
                  <a:gsLst>
                    <a:gs pos="62000">
                      <a:srgbClr val="FFFFFF"/>
                    </a:gs>
                    <a:gs pos="83908">
                      <a:srgbClr val="FFFFFF"/>
                    </a:gs>
                  </a:gsLst>
                  <a:lin ang="5400000" scaled="1"/>
                </a:gradFill>
                <a:latin typeface="Segoe UI Semibold"/>
                <a:cs typeface="Segoe UI"/>
              </a:rPr>
              <a:t>¡¡QA + SORTEO!!</a:t>
            </a:r>
            <a:endParaRPr lang="en-US" sz="6000" b="0" i="0" u="none" strike="noStrike" kern="1200" cap="none" spc="-50" normalizeH="0" baseline="0" noProof="0" dirty="0">
              <a:ln w="3175">
                <a:noFill/>
              </a:ln>
              <a:gradFill>
                <a:gsLst>
                  <a:gs pos="62000">
                    <a:srgbClr val="FFFFFF"/>
                  </a:gs>
                  <a:gs pos="83908">
                    <a:srgbClr val="FFFFFF"/>
                  </a:gs>
                </a:gsLst>
                <a:lin ang="5400000" scaled="1"/>
              </a:gradFill>
              <a:effectLst/>
              <a:uLnTx/>
              <a:uFillTx/>
              <a:latin typeface="Segoe UI Semibold"/>
            </a:endParaRPr>
          </a:p>
        </p:txBody>
      </p:sp>
      <p:pic>
        <p:nvPicPr>
          <p:cNvPr id="3" name="Picture 2" descr="A black background with white text&#10;&#10;Description automatically generated">
            <a:extLst>
              <a:ext uri="{FF2B5EF4-FFF2-40B4-BE49-F238E27FC236}">
                <a16:creationId xmlns:a16="http://schemas.microsoft.com/office/drawing/2014/main" id="{B85453B5-8D42-808A-5468-0BD36E547954}"/>
              </a:ext>
            </a:extLst>
          </p:cNvPr>
          <p:cNvPicPr>
            <a:picLocks noChangeAspect="1"/>
          </p:cNvPicPr>
          <p:nvPr/>
        </p:nvPicPr>
        <p:blipFill>
          <a:blip r:embed="rId3"/>
          <a:stretch>
            <a:fillRect/>
          </a:stretch>
        </p:blipFill>
        <p:spPr>
          <a:xfrm>
            <a:off x="10632806" y="123340"/>
            <a:ext cx="1445442" cy="451700"/>
          </a:xfrm>
          <a:prstGeom prst="rect">
            <a:avLst/>
          </a:prstGeom>
        </p:spPr>
      </p:pic>
      <p:sp>
        <p:nvSpPr>
          <p:cNvPr id="4" name="TextBox 3">
            <a:extLst>
              <a:ext uri="{FF2B5EF4-FFF2-40B4-BE49-F238E27FC236}">
                <a16:creationId xmlns:a16="http://schemas.microsoft.com/office/drawing/2014/main" id="{DBDFB984-4841-B015-0E4E-B80075F10DFD}"/>
              </a:ext>
            </a:extLst>
          </p:cNvPr>
          <p:cNvSpPr txBox="1"/>
          <p:nvPr/>
        </p:nvSpPr>
        <p:spPr>
          <a:xfrm>
            <a:off x="8185522" y="6488439"/>
            <a:ext cx="3892726" cy="246221"/>
          </a:xfrm>
          <a:prstGeom prst="rect">
            <a:avLst/>
          </a:prstGeom>
          <a:ln w="12700">
            <a:no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lvl="0" algn="ctr" defTabSz="914367" fontAlgn="base">
              <a:spcBef>
                <a:spcPts val="600"/>
              </a:spcBef>
              <a:spcAft>
                <a:spcPct val="0"/>
              </a:spcAft>
              <a:defRPr sz="3200" b="1">
                <a:gradFill>
                  <a:gsLst>
                    <a:gs pos="1786">
                      <a:srgbClr val="8DC8E8"/>
                    </a:gs>
                    <a:gs pos="10920">
                      <a:srgbClr val="8DC8E8"/>
                    </a:gs>
                  </a:gsLst>
                  <a:lin ang="5400000" scaled="1"/>
                </a:gradFill>
                <a:latin typeface="+mj-lt"/>
              </a:defRPr>
            </a:lvl1pPr>
          </a:lstStyle>
          <a:p>
            <a:pPr marL="0" marR="0" lvl="0" indent="0" algn="ctr" defTabSz="914367" rtl="0" eaLnBrk="1" fontAlgn="base" latinLnBrk="0" hangingPunct="1">
              <a:lnSpc>
                <a:spcPct val="100000"/>
              </a:lnSpc>
              <a:spcBef>
                <a:spcPts val="600"/>
              </a:spcBef>
              <a:spcAft>
                <a:spcPct val="0"/>
              </a:spcAft>
              <a:buClrTx/>
              <a:buSzTx/>
              <a:buFontTx/>
              <a:buNone/>
              <a:tabLst/>
              <a:defRPr/>
            </a:pPr>
            <a:r>
              <a:rPr kumimoji="0" lang="en-CA" sz="1600" b="1" i="0" u="none" strike="noStrike" kern="1200" cap="none" spc="0" normalizeH="0" baseline="0" noProof="0" dirty="0">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rPr>
              <a:t>@emimontesdocaa + #GlobalAIEmiliano</a:t>
            </a:r>
          </a:p>
        </p:txBody>
      </p:sp>
      <p:pic>
        <p:nvPicPr>
          <p:cNvPr id="2" name="Picture 1">
            <a:extLst>
              <a:ext uri="{FF2B5EF4-FFF2-40B4-BE49-F238E27FC236}">
                <a16:creationId xmlns:a16="http://schemas.microsoft.com/office/drawing/2014/main" id="{ACAC3AE6-C2FF-C097-A38A-CF0A8C2C2509}"/>
              </a:ext>
            </a:extLst>
          </p:cNvPr>
          <p:cNvPicPr>
            <a:picLocks noChangeAspect="1"/>
          </p:cNvPicPr>
          <p:nvPr/>
        </p:nvPicPr>
        <p:blipFill>
          <a:blip r:embed="rId4"/>
          <a:stretch>
            <a:fillRect/>
          </a:stretch>
        </p:blipFill>
        <p:spPr>
          <a:xfrm>
            <a:off x="4768692" y="2728399"/>
            <a:ext cx="2654615" cy="2587971"/>
          </a:xfrm>
          <a:prstGeom prst="rect">
            <a:avLst/>
          </a:prstGeom>
        </p:spPr>
      </p:pic>
    </p:spTree>
    <p:extLst>
      <p:ext uri="{BB962C8B-B14F-4D97-AF65-F5344CB8AC3E}">
        <p14:creationId xmlns:p14="http://schemas.microsoft.com/office/powerpoint/2010/main" val="336562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9729168E-5954-BDC8-6E16-78D449FB7B2F}"/>
              </a:ext>
            </a:extLst>
          </p:cNvPr>
          <p:cNvSpPr txBox="1"/>
          <p:nvPr/>
        </p:nvSpPr>
        <p:spPr>
          <a:xfrm>
            <a:off x="2601532" y="1300767"/>
            <a:ext cx="6684135" cy="677108"/>
          </a:xfrm>
          <a:prstGeom prst="rect">
            <a:avLst/>
          </a:prstGeom>
          <a:noFill/>
        </p:spPr>
        <p:txBody>
          <a:bodyPr wrap="square" lIns="0" tIns="0" rIns="0" bIns="0" rtlCol="0">
            <a:spAutoFit/>
          </a:bodyPr>
          <a:lstStyle/>
          <a:p>
            <a:pPr algn="l"/>
            <a:r>
              <a:rPr lang="en-US" sz="4400" b="1">
                <a:solidFill>
                  <a:schemeClr val="bg1"/>
                </a:solidFill>
              </a:rPr>
              <a:t>THANK YOU SPONSORS</a:t>
            </a:r>
          </a:p>
        </p:txBody>
      </p:sp>
      <p:pic>
        <p:nvPicPr>
          <p:cNvPr id="3" name="Imagen 2" descr="Imagen que contiene Texto&#10;&#10;El contenido generado por IA puede ser incorrecto.">
            <a:extLst>
              <a:ext uri="{FF2B5EF4-FFF2-40B4-BE49-F238E27FC236}">
                <a16:creationId xmlns:a16="http://schemas.microsoft.com/office/drawing/2014/main" id="{0C2B7214-83C9-8E24-5CDE-F5511C65C17D}"/>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3618546878"/>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9729168E-5954-BDC8-6E16-78D449FB7B2F}"/>
              </a:ext>
            </a:extLst>
          </p:cNvPr>
          <p:cNvSpPr txBox="1"/>
          <p:nvPr/>
        </p:nvSpPr>
        <p:spPr>
          <a:xfrm>
            <a:off x="2601532" y="1300767"/>
            <a:ext cx="6684135" cy="677108"/>
          </a:xfrm>
          <a:prstGeom prst="rect">
            <a:avLst/>
          </a:prstGeom>
          <a:noFill/>
        </p:spPr>
        <p:txBody>
          <a:bodyPr wrap="square" lIns="0" tIns="0" rIns="0" bIns="0" rtlCol="0">
            <a:spAutoFit/>
          </a:bodyPr>
          <a:lstStyle/>
          <a:p>
            <a:pPr algn="l"/>
            <a:r>
              <a:rPr lang="en-US" sz="4400" b="1">
                <a:solidFill>
                  <a:schemeClr val="bg1"/>
                </a:solidFill>
              </a:rPr>
              <a:t>THANK YOU SPONSORS</a:t>
            </a:r>
          </a:p>
        </p:txBody>
      </p:sp>
      <p:pic>
        <p:nvPicPr>
          <p:cNvPr id="3" name="Imagen 2" descr="Imagen que contiene Texto&#10;&#10;El contenido generado por IA puede ser incorrecto.">
            <a:extLst>
              <a:ext uri="{FF2B5EF4-FFF2-40B4-BE49-F238E27FC236}">
                <a16:creationId xmlns:a16="http://schemas.microsoft.com/office/drawing/2014/main" id="{0C2B7214-83C9-8E24-5CDE-F5511C65C17D}"/>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2734622158"/>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DF9520-4BE0-5F52-100C-04877CEA1C6C}"/>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D27B4BA6-C877-31C6-4220-03C9E60B6BC9}"/>
              </a:ext>
            </a:extLst>
          </p:cNvPr>
          <p:cNvPicPr>
            <a:picLocks noChangeAspect="1"/>
          </p:cNvPicPr>
          <p:nvPr/>
        </p:nvPicPr>
        <p:blipFill>
          <a:blip r:embed="rId3"/>
          <a:stretch>
            <a:fillRect/>
          </a:stretch>
        </p:blipFill>
        <p:spPr>
          <a:xfrm>
            <a:off x="882141" y="5416876"/>
            <a:ext cx="2252743" cy="903328"/>
          </a:xfrm>
          <a:prstGeom prst="rect">
            <a:avLst/>
          </a:prstGeom>
        </p:spPr>
      </p:pic>
      <p:pic>
        <p:nvPicPr>
          <p:cNvPr id="8" name="Picture 7">
            <a:extLst>
              <a:ext uri="{FF2B5EF4-FFF2-40B4-BE49-F238E27FC236}">
                <a16:creationId xmlns:a16="http://schemas.microsoft.com/office/drawing/2014/main" id="{F14C783C-0281-9102-731D-42A76C67C5DC}"/>
              </a:ext>
            </a:extLst>
          </p:cNvPr>
          <p:cNvPicPr>
            <a:picLocks noChangeAspect="1"/>
          </p:cNvPicPr>
          <p:nvPr/>
        </p:nvPicPr>
        <p:blipFill>
          <a:blip r:embed="rId4"/>
          <a:stretch>
            <a:fillRect/>
          </a:stretch>
        </p:blipFill>
        <p:spPr>
          <a:xfrm>
            <a:off x="3001621" y="5415901"/>
            <a:ext cx="2046874" cy="903328"/>
          </a:xfrm>
          <a:prstGeom prst="rect">
            <a:avLst/>
          </a:prstGeom>
        </p:spPr>
      </p:pic>
      <p:sp>
        <p:nvSpPr>
          <p:cNvPr id="3" name="Title 1">
            <a:extLst>
              <a:ext uri="{FF2B5EF4-FFF2-40B4-BE49-F238E27FC236}">
                <a16:creationId xmlns:a16="http://schemas.microsoft.com/office/drawing/2014/main" id="{2FC4F974-06B4-7AC7-3522-AD5D07BB341D}"/>
              </a:ext>
            </a:extLst>
          </p:cNvPr>
          <p:cNvSpPr txBox="1">
            <a:spLocks/>
          </p:cNvSpPr>
          <p:nvPr/>
        </p:nvSpPr>
        <p:spPr>
          <a:xfrm>
            <a:off x="5980104" y="617069"/>
            <a:ext cx="5218105" cy="3323987"/>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defTabSz="914367" fontAlgn="base">
              <a:spcAft>
                <a:spcPct val="0"/>
              </a:spcAft>
              <a:defRPr/>
            </a:pPr>
            <a:r>
              <a:rPr lang="it-IT" dirty="0">
                <a:gradFill>
                  <a:gsLst>
                    <a:gs pos="62000">
                      <a:srgbClr val="FFFFFF"/>
                    </a:gs>
                    <a:gs pos="83908">
                      <a:srgbClr val="FFFFFF"/>
                    </a:gs>
                  </a:gsLst>
                  <a:lin ang="5400000" scaled="1"/>
                </a:gradFill>
                <a:latin typeface="Segoe UI Semibold"/>
              </a:rPr>
              <a:t>Me pueden llamar </a:t>
            </a:r>
            <a:r>
              <a:rPr lang="en-CA" b="1" u="sng" spc="0" dirty="0">
                <a:ln>
                  <a:noFill/>
                </a:ln>
                <a:gradFill flip="none" rotWithShape="1">
                  <a:gsLst>
                    <a:gs pos="100000">
                      <a:srgbClr val="D59ED7"/>
                    </a:gs>
                    <a:gs pos="1786">
                      <a:srgbClr val="8DC8E8"/>
                    </a:gs>
                    <a:gs pos="46000">
                      <a:srgbClr val="8DC8E8"/>
                    </a:gs>
                  </a:gsLst>
                  <a:lin ang="18900000" scaled="1"/>
                  <a:tileRect/>
                </a:gradFill>
              </a:rPr>
              <a:t>Emi</a:t>
            </a:r>
            <a:endParaRPr lang="it-IT" b="1" u="sng" dirty="0">
              <a:gradFill>
                <a:gsLst>
                  <a:gs pos="62000">
                    <a:srgbClr val="FFFFFF"/>
                  </a:gs>
                  <a:gs pos="83908">
                    <a:srgbClr val="FFFFFF"/>
                  </a:gs>
                </a:gsLst>
                <a:lin ang="5400000" scaled="1"/>
              </a:gradFill>
              <a:latin typeface="Segoe UI Semibold"/>
            </a:endParaRPr>
          </a:p>
          <a:p>
            <a:pPr defTabSz="914367" fontAlgn="base">
              <a:spcAft>
                <a:spcPct val="0"/>
              </a:spcAft>
              <a:defRPr/>
            </a:pPr>
            <a:r>
              <a:rPr lang="it-IT" dirty="0">
                <a:gradFill>
                  <a:gsLst>
                    <a:gs pos="62000">
                      <a:srgbClr val="FFFFFF"/>
                    </a:gs>
                    <a:gs pos="83908">
                      <a:srgbClr val="FFFFFF"/>
                    </a:gs>
                  </a:gsLst>
                  <a:lin ang="5400000" scaled="1"/>
                </a:gradFill>
                <a:latin typeface="Segoe UI Semibold"/>
              </a:rPr>
              <a:t>Cloud Dev Team Lead</a:t>
            </a:r>
          </a:p>
          <a:p>
            <a:pPr defTabSz="914367" fontAlgn="base">
              <a:spcAft>
                <a:spcPct val="0"/>
              </a:spcAft>
              <a:defRPr/>
            </a:pPr>
            <a:r>
              <a:rPr lang="it-IT" dirty="0">
                <a:gradFill>
                  <a:gsLst>
                    <a:gs pos="62000">
                      <a:srgbClr val="FFFFFF"/>
                    </a:gs>
                    <a:gs pos="83908">
                      <a:srgbClr val="FFFFFF"/>
                    </a:gs>
                  </a:gsLst>
                  <a:lin ang="5400000" scaled="1"/>
                </a:gradFill>
                <a:latin typeface="Segoe UI Semibold"/>
              </a:rPr>
              <a:t>Microsoft MVP ~2022</a:t>
            </a:r>
          </a:p>
          <a:p>
            <a:pPr defTabSz="914367" fontAlgn="base">
              <a:spcAft>
                <a:spcPct val="0"/>
              </a:spcAft>
              <a:defRPr/>
            </a:pPr>
            <a:r>
              <a:rPr lang="en-CA" b="1" u="sng" spc="0" dirty="0" err="1">
                <a:ln>
                  <a:noFill/>
                </a:ln>
                <a:gradFill flip="none" rotWithShape="1">
                  <a:gsLst>
                    <a:gs pos="100000">
                      <a:srgbClr val="D59ED7"/>
                    </a:gs>
                    <a:gs pos="1786">
                      <a:srgbClr val="8DC8E8"/>
                    </a:gs>
                    <a:gs pos="46000">
                      <a:srgbClr val="8DC8E8"/>
                    </a:gs>
                  </a:gsLst>
                  <a:lin ang="18900000" scaled="1"/>
                  <a:tileRect/>
                </a:gradFill>
              </a:rPr>
              <a:t>Uruguayo</a:t>
            </a:r>
            <a:r>
              <a:rPr lang="it-IT" dirty="0">
                <a:gradFill>
                  <a:gsLst>
                    <a:gs pos="62000">
                      <a:srgbClr val="FFFFFF"/>
                    </a:gs>
                    <a:gs pos="83908">
                      <a:srgbClr val="FFFFFF"/>
                    </a:gs>
                  </a:gsLst>
                  <a:lin ang="5400000" scaled="1"/>
                </a:gradFill>
                <a:latin typeface="Segoe UI Semibold"/>
              </a:rPr>
              <a:t> + Español</a:t>
            </a:r>
          </a:p>
          <a:p>
            <a:pPr defTabSz="914367" fontAlgn="base">
              <a:spcAft>
                <a:spcPct val="0"/>
              </a:spcAft>
              <a:defRPr/>
            </a:pPr>
            <a:r>
              <a:rPr lang="en-CA" b="1" spc="0" dirty="0">
                <a:ln>
                  <a:noFill/>
                </a:ln>
                <a:gradFill flip="none" rotWithShape="1">
                  <a:gsLst>
                    <a:gs pos="100000">
                      <a:srgbClr val="D59ED7"/>
                    </a:gs>
                    <a:gs pos="1786">
                      <a:srgbClr val="8DC8E8"/>
                    </a:gs>
                    <a:gs pos="46000">
                      <a:srgbClr val="8DC8E8"/>
                    </a:gs>
                  </a:gsLst>
                  <a:lin ang="18900000" scaled="1"/>
                  <a:tileRect/>
                </a:gradFill>
              </a:rPr>
              <a:t>X: @emimontesdocaa</a:t>
            </a:r>
          </a:p>
          <a:p>
            <a:pPr defTabSz="914367" fontAlgn="base">
              <a:spcAft>
                <a:spcPct val="0"/>
              </a:spcAft>
              <a:defRPr/>
            </a:pPr>
            <a:endParaRPr lang="it-IT" dirty="0">
              <a:gradFill>
                <a:gsLst>
                  <a:gs pos="62000">
                    <a:srgbClr val="FFFFFF"/>
                  </a:gs>
                  <a:gs pos="83908">
                    <a:srgbClr val="FFFFFF"/>
                  </a:gs>
                </a:gsLst>
                <a:lin ang="5400000" scaled="1"/>
              </a:gradFill>
              <a:latin typeface="Segoe UI Semibold"/>
            </a:endParaRPr>
          </a:p>
        </p:txBody>
      </p:sp>
      <p:pic>
        <p:nvPicPr>
          <p:cNvPr id="4" name="Picture 3" descr="A black background with white text&#10;&#10;Description automatically generated">
            <a:extLst>
              <a:ext uri="{FF2B5EF4-FFF2-40B4-BE49-F238E27FC236}">
                <a16:creationId xmlns:a16="http://schemas.microsoft.com/office/drawing/2014/main" id="{38C43BC1-EC26-BF97-AAF6-75E2B41BC937}"/>
              </a:ext>
            </a:extLst>
          </p:cNvPr>
          <p:cNvPicPr>
            <a:picLocks noChangeAspect="1"/>
          </p:cNvPicPr>
          <p:nvPr/>
        </p:nvPicPr>
        <p:blipFill>
          <a:blip r:embed="rId5"/>
          <a:stretch>
            <a:fillRect/>
          </a:stretch>
        </p:blipFill>
        <p:spPr>
          <a:xfrm>
            <a:off x="10632806" y="123340"/>
            <a:ext cx="1445442" cy="451700"/>
          </a:xfrm>
          <a:prstGeom prst="rect">
            <a:avLst/>
          </a:prstGeom>
        </p:spPr>
      </p:pic>
      <p:pic>
        <p:nvPicPr>
          <p:cNvPr id="5" name="Picture 4">
            <a:extLst>
              <a:ext uri="{FF2B5EF4-FFF2-40B4-BE49-F238E27FC236}">
                <a16:creationId xmlns:a16="http://schemas.microsoft.com/office/drawing/2014/main" id="{EFF10423-D891-9E2A-A220-C7F3A8DCEF55}"/>
              </a:ext>
            </a:extLst>
          </p:cNvPr>
          <p:cNvPicPr>
            <a:picLocks noChangeAspect="1"/>
          </p:cNvPicPr>
          <p:nvPr/>
        </p:nvPicPr>
        <p:blipFill>
          <a:blip r:embed="rId6"/>
          <a:stretch>
            <a:fillRect/>
          </a:stretch>
        </p:blipFill>
        <p:spPr>
          <a:xfrm>
            <a:off x="6959939" y="3562886"/>
            <a:ext cx="2747008" cy="2678045"/>
          </a:xfrm>
          <a:prstGeom prst="rect">
            <a:avLst/>
          </a:prstGeom>
        </p:spPr>
      </p:pic>
      <p:pic>
        <p:nvPicPr>
          <p:cNvPr id="9" name="Picture 8">
            <a:extLst>
              <a:ext uri="{FF2B5EF4-FFF2-40B4-BE49-F238E27FC236}">
                <a16:creationId xmlns:a16="http://schemas.microsoft.com/office/drawing/2014/main" id="{6BD3350E-08C1-79AB-CB68-F19CE5D5BD0C}"/>
              </a:ext>
            </a:extLst>
          </p:cNvPr>
          <p:cNvPicPr>
            <a:picLocks noChangeAspect="1"/>
          </p:cNvPicPr>
          <p:nvPr/>
        </p:nvPicPr>
        <p:blipFill>
          <a:blip r:embed="rId7"/>
          <a:stretch>
            <a:fillRect/>
          </a:stretch>
        </p:blipFill>
        <p:spPr>
          <a:xfrm>
            <a:off x="882142" y="537796"/>
            <a:ext cx="4166354" cy="4465896"/>
          </a:xfrm>
          <a:prstGeom prst="rect">
            <a:avLst/>
          </a:prstGeom>
        </p:spPr>
      </p:pic>
    </p:spTree>
    <p:extLst>
      <p:ext uri="{BB962C8B-B14F-4D97-AF65-F5344CB8AC3E}">
        <p14:creationId xmlns:p14="http://schemas.microsoft.com/office/powerpoint/2010/main" val="38853521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21CEEF-8268-23B7-1E5B-03417B4D4E64}"/>
            </a:ext>
          </a:extLst>
        </p:cNvPr>
        <p:cNvGrpSpPr/>
        <p:nvPr/>
      </p:nvGrpSpPr>
      <p:grpSpPr>
        <a:xfrm>
          <a:off x="0" y="0"/>
          <a:ext cx="0" cy="0"/>
          <a:chOff x="0" y="0"/>
          <a:chExt cx="0" cy="0"/>
        </a:xfrm>
      </p:grpSpPr>
      <p:sp>
        <p:nvSpPr>
          <p:cNvPr id="11" name="Title 1">
            <a:extLst>
              <a:ext uri="{FF2B5EF4-FFF2-40B4-BE49-F238E27FC236}">
                <a16:creationId xmlns:a16="http://schemas.microsoft.com/office/drawing/2014/main" id="{E4241511-89C9-4A5E-B1C6-F1880CB79949}"/>
              </a:ext>
            </a:extLst>
          </p:cNvPr>
          <p:cNvSpPr txBox="1">
            <a:spLocks noGrp="1"/>
          </p:cNvSpPr>
          <p:nvPr>
            <p:ph type="title" idx="4294967295"/>
          </p:nvPr>
        </p:nvSpPr>
        <p:spPr>
          <a:xfrm>
            <a:off x="1098079" y="560107"/>
            <a:ext cx="10372164" cy="923330"/>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ctr" defTabSz="914367" fontAlgn="base">
              <a:spcAft>
                <a:spcPct val="0"/>
              </a:spcAft>
              <a:defRPr/>
            </a:pPr>
            <a:r>
              <a:rPr lang="en-GB" sz="6000" dirty="0">
                <a:gradFill>
                  <a:gsLst>
                    <a:gs pos="62000">
                      <a:srgbClr val="FFFFFF"/>
                    </a:gs>
                    <a:gs pos="83908">
                      <a:srgbClr val="FFFFFF"/>
                    </a:gs>
                  </a:gsLst>
                  <a:lin ang="5400000" scaled="1"/>
                </a:gradFill>
                <a:latin typeface="Segoe UI Semibold"/>
              </a:rPr>
              <a:t>¡Hay </a:t>
            </a:r>
            <a:r>
              <a:rPr lang="en-GB" sz="6000" dirty="0" err="1">
                <a:gradFill>
                  <a:gsLst>
                    <a:gs pos="62000">
                      <a:srgbClr val="FFFFFF"/>
                    </a:gs>
                    <a:gs pos="83908">
                      <a:srgbClr val="FFFFFF"/>
                    </a:gs>
                  </a:gsLst>
                  <a:lin ang="5400000" scaled="1"/>
                </a:gradFill>
                <a:latin typeface="Segoe UI Semibold"/>
              </a:rPr>
              <a:t>sorteo</a:t>
            </a:r>
            <a:r>
              <a:rPr lang="en-GB" sz="6000" dirty="0">
                <a:gradFill>
                  <a:gsLst>
                    <a:gs pos="62000">
                      <a:srgbClr val="FFFFFF"/>
                    </a:gs>
                    <a:gs pos="83908">
                      <a:srgbClr val="FFFFFF"/>
                    </a:gs>
                  </a:gsLst>
                  <a:lin ang="5400000" scaled="1"/>
                </a:gradFill>
                <a:latin typeface="Segoe UI Semibold"/>
              </a:rPr>
              <a:t> (</a:t>
            </a:r>
            <a:r>
              <a:rPr lang="en-GB" sz="6000" u="sng" dirty="0">
                <a:gradFill>
                  <a:gsLst>
                    <a:gs pos="62000">
                      <a:srgbClr val="FFFFFF"/>
                    </a:gs>
                    <a:gs pos="83908">
                      <a:srgbClr val="FFFFFF"/>
                    </a:gs>
                  </a:gsLst>
                  <a:lin ang="5400000" scaled="1"/>
                </a:gradFill>
                <a:latin typeface="Segoe UI Semibold"/>
              </a:rPr>
              <a:t>solo </a:t>
            </a:r>
            <a:r>
              <a:rPr lang="en-GB" sz="6000" u="sng" dirty="0" err="1">
                <a:gradFill>
                  <a:gsLst>
                    <a:gs pos="62000">
                      <a:srgbClr val="FFFFFF"/>
                    </a:gs>
                    <a:gs pos="83908">
                      <a:srgbClr val="FFFFFF"/>
                    </a:gs>
                  </a:gsLst>
                  <a:lin ang="5400000" scaled="1"/>
                </a:gradFill>
                <a:latin typeface="Segoe UI Semibold"/>
              </a:rPr>
              <a:t>aquí</a:t>
            </a:r>
            <a:r>
              <a:rPr lang="en-GB" sz="6000" dirty="0">
                <a:gradFill>
                  <a:gsLst>
                    <a:gs pos="62000">
                      <a:srgbClr val="FFFFFF"/>
                    </a:gs>
                    <a:gs pos="83908">
                      <a:srgbClr val="FFFFFF"/>
                    </a:gs>
                  </a:gsLst>
                  <a:lin ang="5400000" scaled="1"/>
                </a:gradFill>
                <a:latin typeface="Segoe UI Semibold"/>
              </a:rPr>
              <a:t>)!</a:t>
            </a:r>
            <a:endParaRPr lang="en-US" sz="6000" b="0" i="0" u="none" strike="noStrike" kern="1200" cap="none" spc="-50" normalizeH="0" baseline="0" noProof="0" dirty="0">
              <a:ln w="3175">
                <a:noFill/>
              </a:ln>
              <a:gradFill>
                <a:gsLst>
                  <a:gs pos="62000">
                    <a:srgbClr val="FFFFFF"/>
                  </a:gs>
                  <a:gs pos="83908">
                    <a:srgbClr val="FFFFFF"/>
                  </a:gs>
                </a:gsLst>
                <a:lin ang="5400000" scaled="1"/>
              </a:gradFill>
              <a:effectLst/>
              <a:uLnTx/>
              <a:uFillTx/>
              <a:latin typeface="Segoe UI Semibold"/>
            </a:endParaRPr>
          </a:p>
        </p:txBody>
      </p:sp>
      <p:sp>
        <p:nvSpPr>
          <p:cNvPr id="10" name="TextBox 9">
            <a:extLst>
              <a:ext uri="{FF2B5EF4-FFF2-40B4-BE49-F238E27FC236}">
                <a16:creationId xmlns:a16="http://schemas.microsoft.com/office/drawing/2014/main" id="{49A74ADD-75AC-BD09-A75C-808FFF450A64}"/>
              </a:ext>
            </a:extLst>
          </p:cNvPr>
          <p:cNvSpPr txBox="1"/>
          <p:nvPr/>
        </p:nvSpPr>
        <p:spPr>
          <a:xfrm>
            <a:off x="2293721" y="1799879"/>
            <a:ext cx="7604557" cy="492443"/>
          </a:xfrm>
          <a:prstGeom prst="rect">
            <a:avLst/>
          </a:prstGeom>
          <a:ln w="12700">
            <a:no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lvl="0" algn="ctr" defTabSz="914367" fontAlgn="base">
              <a:spcBef>
                <a:spcPts val="600"/>
              </a:spcBef>
              <a:spcAft>
                <a:spcPct val="0"/>
              </a:spcAft>
              <a:defRPr sz="3200" b="1">
                <a:gradFill>
                  <a:gsLst>
                    <a:gs pos="1786">
                      <a:srgbClr val="8DC8E8"/>
                    </a:gs>
                    <a:gs pos="10920">
                      <a:srgbClr val="8DC8E8"/>
                    </a:gs>
                  </a:gsLst>
                  <a:lin ang="5400000" scaled="1"/>
                </a:gradFill>
                <a:latin typeface="+mj-lt"/>
              </a:defRPr>
            </a:lvl1pPr>
          </a:lstStyle>
          <a:p>
            <a:pPr marL="0" marR="0" lvl="0" indent="0" algn="ctr" defTabSz="914367" rtl="0" eaLnBrk="1" fontAlgn="base" latinLnBrk="0" hangingPunct="1">
              <a:lnSpc>
                <a:spcPct val="100000"/>
              </a:lnSpc>
              <a:spcBef>
                <a:spcPts val="600"/>
              </a:spcBef>
              <a:spcAft>
                <a:spcPct val="0"/>
              </a:spcAft>
              <a:buClrTx/>
              <a:buSzTx/>
              <a:buFontTx/>
              <a:buNone/>
              <a:tabLst/>
              <a:defRPr/>
            </a:pPr>
            <a:r>
              <a:rPr kumimoji="0" lang="en-CA" sz="3200" b="1" i="0" u="none" strike="noStrike" kern="1200" cap="none" spc="0" normalizeH="0" baseline="0" noProof="0" dirty="0">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rPr>
              <a:t>@emimontesdocaa + #GlobalAIEmiliano</a:t>
            </a:r>
          </a:p>
        </p:txBody>
      </p:sp>
      <p:pic>
        <p:nvPicPr>
          <p:cNvPr id="7" name="Picture 6">
            <a:extLst>
              <a:ext uri="{FF2B5EF4-FFF2-40B4-BE49-F238E27FC236}">
                <a16:creationId xmlns:a16="http://schemas.microsoft.com/office/drawing/2014/main" id="{A9A35B82-90D9-21C3-393A-FFFB279647EC}"/>
              </a:ext>
            </a:extLst>
          </p:cNvPr>
          <p:cNvPicPr>
            <a:picLocks noChangeAspect="1"/>
          </p:cNvPicPr>
          <p:nvPr/>
        </p:nvPicPr>
        <p:blipFill>
          <a:blip r:embed="rId3"/>
          <a:stretch>
            <a:fillRect/>
          </a:stretch>
        </p:blipFill>
        <p:spPr>
          <a:xfrm>
            <a:off x="7020354" y="2757262"/>
            <a:ext cx="3082869" cy="3546046"/>
          </a:xfrm>
          <a:prstGeom prst="rect">
            <a:avLst/>
          </a:prstGeom>
        </p:spPr>
      </p:pic>
      <p:pic>
        <p:nvPicPr>
          <p:cNvPr id="3" name="Picture 2" descr="A black background with white text&#10;&#10;Description automatically generated">
            <a:extLst>
              <a:ext uri="{FF2B5EF4-FFF2-40B4-BE49-F238E27FC236}">
                <a16:creationId xmlns:a16="http://schemas.microsoft.com/office/drawing/2014/main" id="{D369B631-A892-A36A-95A1-89CD32E712A6}"/>
              </a:ext>
            </a:extLst>
          </p:cNvPr>
          <p:cNvPicPr>
            <a:picLocks noChangeAspect="1"/>
          </p:cNvPicPr>
          <p:nvPr/>
        </p:nvPicPr>
        <p:blipFill>
          <a:blip r:embed="rId4"/>
          <a:stretch>
            <a:fillRect/>
          </a:stretch>
        </p:blipFill>
        <p:spPr>
          <a:xfrm>
            <a:off x="10632806" y="123340"/>
            <a:ext cx="1445442" cy="451700"/>
          </a:xfrm>
          <a:prstGeom prst="rect">
            <a:avLst/>
          </a:prstGeom>
        </p:spPr>
      </p:pic>
      <p:pic>
        <p:nvPicPr>
          <p:cNvPr id="5" name="Picture 4">
            <a:extLst>
              <a:ext uri="{FF2B5EF4-FFF2-40B4-BE49-F238E27FC236}">
                <a16:creationId xmlns:a16="http://schemas.microsoft.com/office/drawing/2014/main" id="{DBB23AAB-1C2E-B448-9B33-7D0F1895A018}"/>
              </a:ext>
            </a:extLst>
          </p:cNvPr>
          <p:cNvPicPr>
            <a:picLocks noChangeAspect="1"/>
          </p:cNvPicPr>
          <p:nvPr/>
        </p:nvPicPr>
        <p:blipFill>
          <a:blip r:embed="rId5"/>
          <a:stretch>
            <a:fillRect/>
          </a:stretch>
        </p:blipFill>
        <p:spPr>
          <a:xfrm>
            <a:off x="2390862" y="2752458"/>
            <a:ext cx="3632433" cy="3541242"/>
          </a:xfrm>
          <a:prstGeom prst="rect">
            <a:avLst/>
          </a:prstGeom>
        </p:spPr>
      </p:pic>
    </p:spTree>
    <p:extLst>
      <p:ext uri="{BB962C8B-B14F-4D97-AF65-F5344CB8AC3E}">
        <p14:creationId xmlns:p14="http://schemas.microsoft.com/office/powerpoint/2010/main" val="18347569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1724AB-FF5E-5F21-154B-C66F87DAE81A}"/>
            </a:ext>
          </a:extLst>
        </p:cNvPr>
        <p:cNvGrpSpPr/>
        <p:nvPr/>
      </p:nvGrpSpPr>
      <p:grpSpPr>
        <a:xfrm>
          <a:off x="0" y="0"/>
          <a:ext cx="0" cy="0"/>
          <a:chOff x="0" y="0"/>
          <a:chExt cx="0" cy="0"/>
        </a:xfrm>
      </p:grpSpPr>
      <p:sp>
        <p:nvSpPr>
          <p:cNvPr id="11" name="Title 1">
            <a:extLst>
              <a:ext uri="{FF2B5EF4-FFF2-40B4-BE49-F238E27FC236}">
                <a16:creationId xmlns:a16="http://schemas.microsoft.com/office/drawing/2014/main" id="{B83DF17E-36C3-561C-547E-B9BFFA048C20}"/>
              </a:ext>
            </a:extLst>
          </p:cNvPr>
          <p:cNvSpPr txBox="1">
            <a:spLocks noGrp="1"/>
          </p:cNvSpPr>
          <p:nvPr>
            <p:ph type="title" idx="4294967295"/>
          </p:nvPr>
        </p:nvSpPr>
        <p:spPr>
          <a:xfrm>
            <a:off x="986118" y="2654637"/>
            <a:ext cx="10372164" cy="923330"/>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ctr" defTabSz="914367" fontAlgn="base">
              <a:spcAft>
                <a:spcPct val="0"/>
              </a:spcAft>
              <a:defRPr/>
            </a:pPr>
            <a:r>
              <a:rPr lang="en-GB" sz="6000" dirty="0">
                <a:gradFill>
                  <a:gsLst>
                    <a:gs pos="62000">
                      <a:srgbClr val="FFFFFF"/>
                    </a:gs>
                    <a:gs pos="83908">
                      <a:srgbClr val="FFFFFF"/>
                    </a:gs>
                  </a:gsLst>
                  <a:lin ang="5400000" scaled="1"/>
                </a:gradFill>
                <a:latin typeface="Segoe UI Semibold"/>
              </a:rPr>
              <a:t>¿</a:t>
            </a:r>
            <a:r>
              <a:rPr lang="en-GB" sz="6000" b="0" i="0" u="none" strike="noStrike" kern="1200" cap="none" spc="-50" normalizeH="0" baseline="0" noProof="0" dirty="0">
                <a:ln w="3175">
                  <a:noFill/>
                </a:ln>
                <a:gradFill>
                  <a:gsLst>
                    <a:gs pos="62000">
                      <a:srgbClr val="FFFFFF"/>
                    </a:gs>
                    <a:gs pos="83908">
                      <a:srgbClr val="FFFFFF"/>
                    </a:gs>
                  </a:gsLst>
                  <a:lin ang="5400000" scaled="1"/>
                </a:gradFill>
                <a:effectLst/>
                <a:uLnTx/>
                <a:uFillTx/>
                <a:latin typeface="Segoe UI Semibold"/>
              </a:rPr>
              <a:t>Como</a:t>
            </a:r>
            <a:r>
              <a:rPr lang="en-GB" sz="6000" b="0" i="0" u="none" strike="noStrike" kern="1200" cap="none" spc="-50" normalizeH="0" noProof="0" dirty="0">
                <a:ln w="3175">
                  <a:noFill/>
                </a:ln>
                <a:gradFill>
                  <a:gsLst>
                    <a:gs pos="62000">
                      <a:srgbClr val="FFFFFF"/>
                    </a:gs>
                    <a:gs pos="83908">
                      <a:srgbClr val="FFFFFF"/>
                    </a:gs>
                  </a:gsLst>
                  <a:lin ang="5400000" scaled="1"/>
                </a:gradFill>
                <a:effectLst/>
                <a:uLnTx/>
                <a:uFillTx/>
                <a:latin typeface="Segoe UI Semibold"/>
              </a:rPr>
              <a:t> le </a:t>
            </a:r>
            <a:r>
              <a:rPr lang="en-GB" sz="6000" b="0" i="0" u="none" strike="noStrike" kern="1200" cap="none" spc="-50" normalizeH="0" noProof="0" dirty="0" err="1">
                <a:ln w="3175">
                  <a:noFill/>
                </a:ln>
                <a:gradFill>
                  <a:gsLst>
                    <a:gs pos="62000">
                      <a:srgbClr val="FFFFFF"/>
                    </a:gs>
                    <a:gs pos="83908">
                      <a:srgbClr val="FFFFFF"/>
                    </a:gs>
                  </a:gsLst>
                  <a:lin ang="5400000" scaled="1"/>
                </a:gradFill>
                <a:effectLst/>
                <a:uLnTx/>
                <a:uFillTx/>
                <a:latin typeface="Segoe UI Semibold"/>
              </a:rPr>
              <a:t>meto</a:t>
            </a:r>
            <a:r>
              <a:rPr lang="en-GB" sz="6000" b="0" i="0" u="none" strike="noStrike" kern="1200" cap="none" spc="-50" normalizeH="0" noProof="0" dirty="0">
                <a:ln w="3175">
                  <a:noFill/>
                </a:ln>
                <a:gradFill>
                  <a:gsLst>
                    <a:gs pos="62000">
                      <a:srgbClr val="FFFFFF"/>
                    </a:gs>
                    <a:gs pos="83908">
                      <a:srgbClr val="FFFFFF"/>
                    </a:gs>
                  </a:gsLst>
                  <a:lin ang="5400000" scaled="1"/>
                </a:gradFill>
                <a:effectLst/>
                <a:uLnTx/>
                <a:uFillTx/>
                <a:latin typeface="Segoe UI Semibold"/>
              </a:rPr>
              <a:t> IA a mi app?</a:t>
            </a:r>
            <a:endParaRPr lang="en-US" sz="6000" b="0" i="0" u="none" strike="noStrike" kern="1200" cap="none" spc="-50" normalizeH="0" baseline="0" noProof="0" dirty="0">
              <a:ln w="3175">
                <a:noFill/>
              </a:ln>
              <a:gradFill>
                <a:gsLst>
                  <a:gs pos="62000">
                    <a:srgbClr val="FFFFFF"/>
                  </a:gs>
                  <a:gs pos="83908">
                    <a:srgbClr val="FFFFFF"/>
                  </a:gs>
                </a:gsLst>
                <a:lin ang="5400000" scaled="1"/>
              </a:gradFill>
              <a:effectLst/>
              <a:uLnTx/>
              <a:uFillTx/>
              <a:latin typeface="Segoe UI Semibold"/>
            </a:endParaRPr>
          </a:p>
        </p:txBody>
      </p:sp>
      <p:sp>
        <p:nvSpPr>
          <p:cNvPr id="10" name="TextBox 9">
            <a:extLst>
              <a:ext uri="{FF2B5EF4-FFF2-40B4-BE49-F238E27FC236}">
                <a16:creationId xmlns:a16="http://schemas.microsoft.com/office/drawing/2014/main" id="{124B62CB-EF3B-91B8-E6F3-6F99F046D3AC}"/>
              </a:ext>
            </a:extLst>
          </p:cNvPr>
          <p:cNvSpPr txBox="1"/>
          <p:nvPr/>
        </p:nvSpPr>
        <p:spPr>
          <a:xfrm>
            <a:off x="2931267" y="3907165"/>
            <a:ext cx="6508567" cy="984885"/>
          </a:xfrm>
          <a:prstGeom prst="rect">
            <a:avLst/>
          </a:prstGeom>
          <a:ln w="12700">
            <a:no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lvl="0" algn="ctr" defTabSz="914367" fontAlgn="base">
              <a:spcBef>
                <a:spcPts val="600"/>
              </a:spcBef>
              <a:spcAft>
                <a:spcPct val="0"/>
              </a:spcAft>
              <a:defRPr sz="3200" b="1">
                <a:gradFill>
                  <a:gsLst>
                    <a:gs pos="1786">
                      <a:srgbClr val="8DC8E8"/>
                    </a:gs>
                    <a:gs pos="10920">
                      <a:srgbClr val="8DC8E8"/>
                    </a:gs>
                  </a:gsLst>
                  <a:lin ang="5400000" scaled="1"/>
                </a:gradFill>
                <a:latin typeface="+mj-lt"/>
              </a:defRPr>
            </a:lvl1pPr>
          </a:lstStyle>
          <a:p>
            <a:pPr marL="0" marR="0" lvl="0" indent="0" algn="ctr" defTabSz="914367" rtl="0" eaLnBrk="1" fontAlgn="base" latinLnBrk="0" hangingPunct="1">
              <a:lnSpc>
                <a:spcPct val="100000"/>
              </a:lnSpc>
              <a:spcBef>
                <a:spcPts val="600"/>
              </a:spcBef>
              <a:spcAft>
                <a:spcPct val="0"/>
              </a:spcAft>
              <a:buClrTx/>
              <a:buSzTx/>
              <a:buFontTx/>
              <a:buNone/>
              <a:tabLst/>
              <a:defRPr/>
            </a:pPr>
            <a:r>
              <a:rPr kumimoji="0" lang="en-CA" sz="3200" b="1" i="0" u="none" strike="noStrike" kern="1200" cap="none" spc="0" normalizeH="0" baseline="0" noProof="0" dirty="0">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rPr>
              <a:t>Tu jefe </a:t>
            </a:r>
            <a:r>
              <a:rPr kumimoji="0" lang="en-CA" sz="3200" b="1" i="0" u="none" strike="noStrike" kern="1200" cap="none" spc="0" normalizeH="0" baseline="0" noProof="0" dirty="0" err="1">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rPr>
              <a:t>probablemente</a:t>
            </a:r>
            <a:r>
              <a:rPr kumimoji="0" lang="en-CA" sz="3200" b="1" i="0" u="none" strike="noStrike" kern="1200" cap="none" spc="0" normalizeH="0" noProof="0" dirty="0">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rPr>
              <a:t> </a:t>
            </a:r>
            <a:r>
              <a:rPr kumimoji="0" lang="en-CA" sz="3200" b="1" i="0" u="none" strike="noStrike" kern="1200" cap="none" spc="0" normalizeH="0" noProof="0" dirty="0" err="1">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rPr>
              <a:t>cada</a:t>
            </a:r>
            <a:r>
              <a:rPr kumimoji="0" lang="en-CA" sz="3200" b="1" i="0" u="none" strike="noStrike" kern="1200" cap="none" spc="0" normalizeH="0" noProof="0" dirty="0">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rPr>
              <a:t> </a:t>
            </a:r>
            <a:r>
              <a:rPr kumimoji="0" lang="en-CA" sz="3200" b="1" i="0" u="none" strike="noStrike" kern="1200" cap="none" spc="0" normalizeH="0" noProof="0" dirty="0" err="1">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rPr>
              <a:t>semana</a:t>
            </a:r>
            <a:endParaRPr kumimoji="0" lang="en-CA" sz="3200" b="1" i="0" u="none" strike="noStrike" kern="1200" cap="none" spc="0" normalizeH="0" baseline="0" noProof="0" dirty="0">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endParaRPr>
          </a:p>
        </p:txBody>
      </p:sp>
      <p:pic>
        <p:nvPicPr>
          <p:cNvPr id="3" name="Picture 2" descr="A black background with white text&#10;&#10;Description automatically generated">
            <a:extLst>
              <a:ext uri="{FF2B5EF4-FFF2-40B4-BE49-F238E27FC236}">
                <a16:creationId xmlns:a16="http://schemas.microsoft.com/office/drawing/2014/main" id="{2F1CB028-67FE-C63D-7502-7F9A4DABC918}"/>
              </a:ext>
            </a:extLst>
          </p:cNvPr>
          <p:cNvPicPr>
            <a:picLocks noChangeAspect="1"/>
          </p:cNvPicPr>
          <p:nvPr/>
        </p:nvPicPr>
        <p:blipFill>
          <a:blip r:embed="rId3"/>
          <a:stretch>
            <a:fillRect/>
          </a:stretch>
        </p:blipFill>
        <p:spPr>
          <a:xfrm>
            <a:off x="10632806" y="123340"/>
            <a:ext cx="1445442" cy="451700"/>
          </a:xfrm>
          <a:prstGeom prst="rect">
            <a:avLst/>
          </a:prstGeom>
        </p:spPr>
      </p:pic>
      <p:sp>
        <p:nvSpPr>
          <p:cNvPr id="7" name="TextBox 6">
            <a:extLst>
              <a:ext uri="{FF2B5EF4-FFF2-40B4-BE49-F238E27FC236}">
                <a16:creationId xmlns:a16="http://schemas.microsoft.com/office/drawing/2014/main" id="{EF41307C-570C-59D2-B801-4D8254F8AEFC}"/>
              </a:ext>
            </a:extLst>
          </p:cNvPr>
          <p:cNvSpPr txBox="1"/>
          <p:nvPr/>
        </p:nvSpPr>
        <p:spPr>
          <a:xfrm>
            <a:off x="8185522" y="6488439"/>
            <a:ext cx="3892726" cy="246221"/>
          </a:xfrm>
          <a:prstGeom prst="rect">
            <a:avLst/>
          </a:prstGeom>
          <a:ln w="12700">
            <a:no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lvl="0" algn="ctr" defTabSz="914367" fontAlgn="base">
              <a:spcBef>
                <a:spcPts val="600"/>
              </a:spcBef>
              <a:spcAft>
                <a:spcPct val="0"/>
              </a:spcAft>
              <a:defRPr sz="3200" b="1">
                <a:gradFill>
                  <a:gsLst>
                    <a:gs pos="1786">
                      <a:srgbClr val="8DC8E8"/>
                    </a:gs>
                    <a:gs pos="10920">
                      <a:srgbClr val="8DC8E8"/>
                    </a:gs>
                  </a:gsLst>
                  <a:lin ang="5400000" scaled="1"/>
                </a:gradFill>
                <a:latin typeface="+mj-lt"/>
              </a:defRPr>
            </a:lvl1pPr>
          </a:lstStyle>
          <a:p>
            <a:pPr marL="0" marR="0" lvl="0" indent="0" algn="ctr" defTabSz="914367" rtl="0" eaLnBrk="1" fontAlgn="base" latinLnBrk="0" hangingPunct="1">
              <a:lnSpc>
                <a:spcPct val="100000"/>
              </a:lnSpc>
              <a:spcBef>
                <a:spcPts val="600"/>
              </a:spcBef>
              <a:spcAft>
                <a:spcPct val="0"/>
              </a:spcAft>
              <a:buClrTx/>
              <a:buSzTx/>
              <a:buFontTx/>
              <a:buNone/>
              <a:tabLst/>
              <a:defRPr/>
            </a:pPr>
            <a:r>
              <a:rPr kumimoji="0" lang="en-CA" sz="1600" b="1" i="0" u="none" strike="noStrike" kern="1200" cap="none" spc="0" normalizeH="0" baseline="0" noProof="0" dirty="0">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rPr>
              <a:t>@emimontesdocaa + #GlobalAIEmiliano</a:t>
            </a:r>
          </a:p>
        </p:txBody>
      </p:sp>
      <p:pic>
        <p:nvPicPr>
          <p:cNvPr id="2" name="Picture 1">
            <a:extLst>
              <a:ext uri="{FF2B5EF4-FFF2-40B4-BE49-F238E27FC236}">
                <a16:creationId xmlns:a16="http://schemas.microsoft.com/office/drawing/2014/main" id="{6B489605-39A3-7973-1636-705E74E588E4}"/>
              </a:ext>
            </a:extLst>
          </p:cNvPr>
          <p:cNvPicPr>
            <a:picLocks noChangeAspect="1"/>
          </p:cNvPicPr>
          <p:nvPr/>
        </p:nvPicPr>
        <p:blipFill>
          <a:blip r:embed="rId4"/>
          <a:stretch>
            <a:fillRect/>
          </a:stretch>
        </p:blipFill>
        <p:spPr>
          <a:xfrm>
            <a:off x="113752" y="6248840"/>
            <a:ext cx="491537" cy="479197"/>
          </a:xfrm>
          <a:prstGeom prst="rect">
            <a:avLst/>
          </a:prstGeom>
        </p:spPr>
      </p:pic>
    </p:spTree>
    <p:extLst>
      <p:ext uri="{BB962C8B-B14F-4D97-AF65-F5344CB8AC3E}">
        <p14:creationId xmlns:p14="http://schemas.microsoft.com/office/powerpoint/2010/main" val="16200643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71F2D"/>
        </a:solidFill>
        <a:effectLst/>
      </p:bgPr>
    </p:bg>
    <p:spTree>
      <p:nvGrpSpPr>
        <p:cNvPr id="1" name="">
          <a:extLst>
            <a:ext uri="{FF2B5EF4-FFF2-40B4-BE49-F238E27FC236}">
              <a16:creationId xmlns:a16="http://schemas.microsoft.com/office/drawing/2014/main" id="{750AEE6F-93FA-67C0-1FF4-0591F2E572B1}"/>
            </a:ext>
          </a:extLst>
        </p:cNvPr>
        <p:cNvGrpSpPr/>
        <p:nvPr/>
      </p:nvGrpSpPr>
      <p:grpSpPr>
        <a:xfrm>
          <a:off x="0" y="0"/>
          <a:ext cx="0" cy="0"/>
          <a:chOff x="0" y="0"/>
          <a:chExt cx="0" cy="0"/>
        </a:xfrm>
      </p:grpSpPr>
      <p:sp>
        <p:nvSpPr>
          <p:cNvPr id="14" name="Rectangle: Rounded Corners 74">
            <a:extLst>
              <a:ext uri="{FF2B5EF4-FFF2-40B4-BE49-F238E27FC236}">
                <a16:creationId xmlns:a16="http://schemas.microsoft.com/office/drawing/2014/main" id="{B5193F12-BB36-A408-7F60-B7D7C12CFD32}"/>
              </a:ext>
            </a:extLst>
          </p:cNvPr>
          <p:cNvSpPr/>
          <p:nvPr/>
        </p:nvSpPr>
        <p:spPr>
          <a:xfrm>
            <a:off x="4053116" y="1701569"/>
            <a:ext cx="4287077" cy="650267"/>
          </a:xfrm>
          <a:prstGeom prst="roundRect">
            <a:avLst>
              <a:gd name="adj" fmla="val 50000"/>
            </a:avLst>
          </a:prstGeom>
          <a:gradFill flip="none" rotWithShape="1">
            <a:gsLst>
              <a:gs pos="40000">
                <a:srgbClr val="49C5B1"/>
              </a:gs>
              <a:gs pos="5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5000"/>
              </a:lnSpc>
              <a:spcBef>
                <a:spcPct val="0"/>
              </a:spcBef>
              <a:spcAft>
                <a:spcPct val="0"/>
              </a:spcAft>
              <a:buClrTx/>
              <a:buSzTx/>
              <a:buFontTx/>
              <a:buNone/>
              <a:tabLst/>
              <a:defRPr/>
            </a:pPr>
            <a:r>
              <a:rPr kumimoji="0" lang="en-CA" sz="2400" b="1" i="0" u="none" strike="noStrike" kern="1200" cap="none" spc="0" normalizeH="0" baseline="0" noProof="0" dirty="0" err="1">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Aplicaciones</a:t>
            </a:r>
            <a:r>
              <a:rPr kumimoji="0" lang="en-CA" sz="2400" b="1" i="0" u="none" strike="noStrike" kern="1200" cap="none" spc="0" normalizeH="0" baseline="0" noProof="0" dirty="0">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 hoy </a:t>
            </a:r>
            <a:r>
              <a:rPr kumimoji="0" lang="en-CA" sz="2400" b="1" i="0" u="none" strike="noStrike" kern="1200" cap="none" spc="0" normalizeH="0" baseline="0" noProof="0" dirty="0" err="1">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en</a:t>
            </a:r>
            <a:r>
              <a:rPr kumimoji="0" lang="en-CA" sz="2400" b="1" i="0" u="none" strike="noStrike" kern="1200" cap="none" spc="0" normalizeH="0" baseline="0" noProof="0" dirty="0">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 </a:t>
            </a:r>
            <a:r>
              <a:rPr kumimoji="0" lang="en-CA" sz="2400" b="1" i="0" u="none" strike="noStrike" kern="1200" cap="none" spc="0" normalizeH="0" baseline="0" noProof="0" dirty="0" err="1">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dia</a:t>
            </a:r>
            <a:r>
              <a:rPr kumimoji="0" lang="en-CA" sz="2400" b="1" i="0" u="none" strike="noStrike" kern="1200" cap="none" spc="0" normalizeH="0" baseline="0" noProof="0" dirty="0">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 </a:t>
            </a:r>
          </a:p>
        </p:txBody>
      </p:sp>
      <p:sp>
        <p:nvSpPr>
          <p:cNvPr id="17" name="Text Placeholder 7">
            <a:extLst>
              <a:ext uri="{FF2B5EF4-FFF2-40B4-BE49-F238E27FC236}">
                <a16:creationId xmlns:a16="http://schemas.microsoft.com/office/drawing/2014/main" id="{C3B29ABC-45C9-E80A-7EF4-2CF174C47800}"/>
              </a:ext>
            </a:extLst>
          </p:cNvPr>
          <p:cNvSpPr txBox="1">
            <a:spLocks/>
          </p:cNvSpPr>
          <p:nvPr/>
        </p:nvSpPr>
        <p:spPr>
          <a:xfrm>
            <a:off x="3361766" y="2950158"/>
            <a:ext cx="5970494" cy="2716180"/>
          </a:xfrm>
          <a:prstGeom prst="rect">
            <a:avLst/>
          </a:prstGeom>
        </p:spPr>
        <p:txBody>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marR="0" lvl="1" indent="-457200" algn="l" defTabSz="932719" rtl="0" eaLnBrk="1" fontAlgn="auto" latinLnBrk="0" hangingPunct="1">
              <a:lnSpc>
                <a:spcPct val="100000"/>
              </a:lnSpc>
              <a:spcBef>
                <a:spcPts val="0"/>
              </a:spcBef>
              <a:spcAft>
                <a:spcPts val="600"/>
              </a:spcAft>
              <a:buClrTx/>
              <a:buSzPct val="90000"/>
              <a:buFont typeface="Arial" panose="020B0604020202020204" pitchFamily="34" charset="0"/>
              <a:buChar char="•"/>
              <a:tabLst/>
              <a:defRPr/>
            </a:pPr>
            <a:r>
              <a:rPr lang="en-GB" sz="3200" dirty="0" err="1">
                <a:gradFill>
                  <a:gsLst>
                    <a:gs pos="1250">
                      <a:srgbClr val="FFFFFF"/>
                    </a:gs>
                    <a:gs pos="100000">
                      <a:srgbClr val="FFFFFF"/>
                    </a:gs>
                  </a:gsLst>
                  <a:lin ang="5400000" scaled="0"/>
                </a:gradFill>
                <a:latin typeface="Segoe UI"/>
                <a:sym typeface="Arial"/>
              </a:rPr>
              <a:t>Interacciones</a:t>
            </a:r>
            <a:r>
              <a:rPr lang="en-GB" sz="3200" dirty="0">
                <a:gradFill>
                  <a:gsLst>
                    <a:gs pos="1250">
                      <a:srgbClr val="FFFFFF"/>
                    </a:gs>
                    <a:gs pos="100000">
                      <a:srgbClr val="FFFFFF"/>
                    </a:gs>
                  </a:gsLst>
                  <a:lin ang="5400000" scaled="0"/>
                </a:gradFill>
                <a:latin typeface="Segoe UI"/>
                <a:sym typeface="Arial"/>
              </a:rPr>
              <a:t> </a:t>
            </a:r>
            <a:r>
              <a:rPr lang="en-GB" sz="3200" dirty="0" err="1">
                <a:gradFill>
                  <a:gsLst>
                    <a:gs pos="1250">
                      <a:srgbClr val="FFFFFF"/>
                    </a:gs>
                    <a:gs pos="100000">
                      <a:srgbClr val="FFFFFF"/>
                    </a:gs>
                  </a:gsLst>
                  <a:lin ang="5400000" scaled="0"/>
                </a:gradFill>
                <a:latin typeface="Segoe UI"/>
                <a:sym typeface="Arial"/>
              </a:rPr>
              <a:t>roboticas</a:t>
            </a:r>
            <a:endParaRPr lang="en-GB" sz="3200" dirty="0">
              <a:gradFill>
                <a:gsLst>
                  <a:gs pos="1250">
                    <a:srgbClr val="FFFFFF"/>
                  </a:gs>
                  <a:gs pos="100000">
                    <a:srgbClr val="FFFFFF"/>
                  </a:gs>
                </a:gsLst>
                <a:lin ang="5400000" scaled="0"/>
              </a:gradFill>
              <a:latin typeface="Segoe UI"/>
              <a:sym typeface="Arial"/>
            </a:endParaRPr>
          </a:p>
          <a:p>
            <a:pPr marL="457200" marR="0" lvl="1" indent="-457200" algn="l" defTabSz="932719" rtl="0" eaLnBrk="1" fontAlgn="auto" latinLnBrk="0" hangingPunct="1">
              <a:lnSpc>
                <a:spcPct val="100000"/>
              </a:lnSpc>
              <a:spcBef>
                <a:spcPts val="0"/>
              </a:spcBef>
              <a:spcAft>
                <a:spcPts val="600"/>
              </a:spcAft>
              <a:buClrTx/>
              <a:buSzPct val="90000"/>
              <a:buFont typeface="Arial" panose="020B0604020202020204" pitchFamily="34" charset="0"/>
              <a:buChar char="•"/>
              <a:tabLst/>
              <a:defRPr/>
            </a:pPr>
            <a:r>
              <a:rPr lang="en-GB" sz="3200" dirty="0">
                <a:gradFill>
                  <a:gsLst>
                    <a:gs pos="1250">
                      <a:srgbClr val="FFFFFF"/>
                    </a:gs>
                    <a:gs pos="100000">
                      <a:srgbClr val="FFFFFF"/>
                    </a:gs>
                  </a:gsLst>
                  <a:lin ang="5400000" scaled="0"/>
                </a:gradFill>
                <a:latin typeface="Segoe UI"/>
                <a:sym typeface="Arial"/>
              </a:rPr>
              <a:t>El </a:t>
            </a:r>
            <a:r>
              <a:rPr lang="en-GB" sz="3200" dirty="0" err="1">
                <a:gradFill>
                  <a:gsLst>
                    <a:gs pos="1250">
                      <a:srgbClr val="FFFFFF"/>
                    </a:gs>
                    <a:gs pos="100000">
                      <a:srgbClr val="FFFFFF"/>
                    </a:gs>
                  </a:gsLst>
                  <a:lin ang="5400000" scaled="0"/>
                </a:gradFill>
                <a:latin typeface="Segoe UI"/>
                <a:sym typeface="Arial"/>
              </a:rPr>
              <a:t>codigo</a:t>
            </a:r>
            <a:r>
              <a:rPr lang="en-GB" sz="3200" dirty="0">
                <a:gradFill>
                  <a:gsLst>
                    <a:gs pos="1250">
                      <a:srgbClr val="FFFFFF"/>
                    </a:gs>
                    <a:gs pos="100000">
                      <a:srgbClr val="FFFFFF"/>
                    </a:gs>
                  </a:gsLst>
                  <a:lin ang="5400000" scaled="0"/>
                </a:gradFill>
                <a:latin typeface="Segoe UI"/>
                <a:sym typeface="Arial"/>
              </a:rPr>
              <a:t> es </a:t>
            </a:r>
            <a:r>
              <a:rPr lang="en-GB" sz="3200" dirty="0" err="1">
                <a:gradFill>
                  <a:gsLst>
                    <a:gs pos="1250">
                      <a:srgbClr val="FFFFFF"/>
                    </a:gs>
                    <a:gs pos="100000">
                      <a:srgbClr val="FFFFFF"/>
                    </a:gs>
                  </a:gsLst>
                  <a:lin ang="5400000" scaled="0"/>
                </a:gradFill>
                <a:latin typeface="Segoe UI"/>
                <a:sym typeface="Arial"/>
              </a:rPr>
              <a:t>fijo</a:t>
            </a:r>
            <a:endParaRPr lang="en-GB" sz="3200" dirty="0">
              <a:gradFill>
                <a:gsLst>
                  <a:gs pos="1250">
                    <a:srgbClr val="FFFFFF"/>
                  </a:gs>
                  <a:gs pos="100000">
                    <a:srgbClr val="FFFFFF"/>
                  </a:gs>
                </a:gsLst>
                <a:lin ang="5400000" scaled="0"/>
              </a:gradFill>
              <a:latin typeface="Segoe UI"/>
              <a:sym typeface="Arial"/>
            </a:endParaRPr>
          </a:p>
          <a:p>
            <a:pPr marL="457200" marR="0" lvl="1" indent="-457200" algn="l" defTabSz="932719" rtl="0" eaLnBrk="1" fontAlgn="auto" latinLnBrk="0" hangingPunct="1">
              <a:lnSpc>
                <a:spcPct val="100000"/>
              </a:lnSpc>
              <a:spcBef>
                <a:spcPts val="0"/>
              </a:spcBef>
              <a:spcAft>
                <a:spcPts val="600"/>
              </a:spcAft>
              <a:buClrTx/>
              <a:buSzPct val="90000"/>
              <a:buFont typeface="Arial" panose="020B0604020202020204" pitchFamily="34" charset="0"/>
              <a:buChar char="•"/>
              <a:tabLst/>
              <a:defRPr/>
            </a:pPr>
            <a:r>
              <a:rPr lang="en-GB" sz="3200" dirty="0">
                <a:gradFill>
                  <a:gsLst>
                    <a:gs pos="1250">
                      <a:srgbClr val="FFFFFF"/>
                    </a:gs>
                    <a:gs pos="100000">
                      <a:srgbClr val="FFFFFF"/>
                    </a:gs>
                  </a:gsLst>
                  <a:lin ang="5400000" scaled="0"/>
                </a:gradFill>
                <a:latin typeface="Segoe UI"/>
                <a:sym typeface="Arial"/>
              </a:rPr>
              <a:t>No hay “</a:t>
            </a:r>
            <a:r>
              <a:rPr lang="en-GB" sz="3200" dirty="0" err="1">
                <a:gradFill>
                  <a:gsLst>
                    <a:gs pos="1250">
                      <a:srgbClr val="FFFFFF"/>
                    </a:gs>
                    <a:gs pos="100000">
                      <a:srgbClr val="FFFFFF"/>
                    </a:gs>
                  </a:gsLst>
                  <a:lin ang="5400000" scaled="0"/>
                </a:gradFill>
                <a:latin typeface="Segoe UI"/>
                <a:sym typeface="Arial"/>
              </a:rPr>
              <a:t>inteligencia</a:t>
            </a:r>
            <a:r>
              <a:rPr lang="en-GB" sz="3200" dirty="0">
                <a:gradFill>
                  <a:gsLst>
                    <a:gs pos="1250">
                      <a:srgbClr val="FFFFFF"/>
                    </a:gs>
                    <a:gs pos="100000">
                      <a:srgbClr val="FFFFFF"/>
                    </a:gs>
                  </a:gsLst>
                  <a:lin ang="5400000" scaled="0"/>
                </a:gradFill>
                <a:latin typeface="Segoe UI"/>
                <a:sym typeface="Arial"/>
              </a:rPr>
              <a:t> natural” </a:t>
            </a:r>
          </a:p>
          <a:p>
            <a:pPr marL="457200" marR="0" lvl="1" indent="-457200" algn="l" defTabSz="932719" rtl="0" eaLnBrk="1" fontAlgn="auto" latinLnBrk="0" hangingPunct="1">
              <a:lnSpc>
                <a:spcPct val="100000"/>
              </a:lnSpc>
              <a:spcBef>
                <a:spcPts val="0"/>
              </a:spcBef>
              <a:spcAft>
                <a:spcPts val="600"/>
              </a:spcAft>
              <a:buClrTx/>
              <a:buSzPct val="90000"/>
              <a:buFont typeface="Arial" panose="020B0604020202020204" pitchFamily="34" charset="0"/>
              <a:buChar char="•"/>
              <a:tabLst/>
              <a:defRPr/>
            </a:pPr>
            <a:r>
              <a:rPr lang="en-GB" sz="3200" dirty="0" err="1">
                <a:gradFill>
                  <a:gsLst>
                    <a:gs pos="1250">
                      <a:srgbClr val="FFFFFF"/>
                    </a:gs>
                    <a:gs pos="100000">
                      <a:srgbClr val="FFFFFF"/>
                    </a:gs>
                  </a:gsLst>
                  <a:lin ang="5400000" scaled="0"/>
                </a:gradFill>
                <a:latin typeface="Segoe UI"/>
                <a:sym typeface="Arial"/>
              </a:rPr>
              <a:t>Hacer</a:t>
            </a:r>
            <a:r>
              <a:rPr lang="en-GB" sz="3200" dirty="0">
                <a:gradFill>
                  <a:gsLst>
                    <a:gs pos="1250">
                      <a:srgbClr val="FFFFFF"/>
                    </a:gs>
                    <a:gs pos="100000">
                      <a:srgbClr val="FFFFFF"/>
                    </a:gs>
                  </a:gsLst>
                  <a:lin ang="5400000" scaled="0"/>
                </a:gradFill>
                <a:latin typeface="Segoe UI"/>
                <a:sym typeface="Arial"/>
              </a:rPr>
              <a:t> un </a:t>
            </a:r>
            <a:r>
              <a:rPr lang="es-ES" sz="3200" dirty="0">
                <a:gradFill>
                  <a:gsLst>
                    <a:gs pos="1250">
                      <a:srgbClr val="FFFFFF"/>
                    </a:gs>
                    <a:gs pos="100000">
                      <a:srgbClr val="FFFFFF"/>
                    </a:gs>
                  </a:gsLst>
                  <a:lin ang="5400000" scaled="0"/>
                </a:gradFill>
                <a:latin typeface="Segoe UI"/>
                <a:sym typeface="Arial"/>
              </a:rPr>
              <a:t>cambio</a:t>
            </a:r>
            <a:r>
              <a:rPr lang="en-GB" sz="3200" dirty="0">
                <a:gradFill>
                  <a:gsLst>
                    <a:gs pos="1250">
                      <a:srgbClr val="FFFFFF"/>
                    </a:gs>
                    <a:gs pos="100000">
                      <a:srgbClr val="FFFFFF"/>
                    </a:gs>
                  </a:gsLst>
                  <a:lin ang="5400000" scaled="0"/>
                </a:gradFill>
                <a:latin typeface="Segoe UI"/>
                <a:sym typeface="Arial"/>
              </a:rPr>
              <a:t> es </a:t>
            </a:r>
            <a:r>
              <a:rPr lang="en-GB" sz="3200" dirty="0" err="1">
                <a:gradFill>
                  <a:gsLst>
                    <a:gs pos="1250">
                      <a:srgbClr val="FFFFFF"/>
                    </a:gs>
                    <a:gs pos="100000">
                      <a:srgbClr val="FFFFFF"/>
                    </a:gs>
                  </a:gsLst>
                  <a:lin ang="5400000" scaled="0"/>
                </a:gradFill>
                <a:latin typeface="Segoe UI"/>
                <a:sym typeface="Arial"/>
              </a:rPr>
              <a:t>complejo</a:t>
            </a:r>
            <a:endParaRPr lang="en-GB" sz="3200" dirty="0">
              <a:gradFill>
                <a:gsLst>
                  <a:gs pos="1250">
                    <a:srgbClr val="FFFFFF"/>
                  </a:gs>
                  <a:gs pos="100000">
                    <a:srgbClr val="FFFFFF"/>
                  </a:gs>
                </a:gsLst>
                <a:lin ang="5400000" scaled="0"/>
              </a:gradFill>
              <a:latin typeface="Segoe UI"/>
              <a:sym typeface="Arial"/>
            </a:endParaRPr>
          </a:p>
          <a:p>
            <a:pPr marL="457200" marR="0" lvl="1" indent="-457200" algn="l" defTabSz="932719" rtl="0" eaLnBrk="1" fontAlgn="auto" latinLnBrk="0" hangingPunct="1">
              <a:lnSpc>
                <a:spcPct val="100000"/>
              </a:lnSpc>
              <a:spcBef>
                <a:spcPts val="0"/>
              </a:spcBef>
              <a:spcAft>
                <a:spcPts val="600"/>
              </a:spcAft>
              <a:buClrTx/>
              <a:buSzPct val="90000"/>
              <a:buFont typeface="Arial" panose="020B0604020202020204" pitchFamily="34" charset="0"/>
              <a:buChar char="•"/>
              <a:tabLst/>
              <a:defRPr/>
            </a:pPr>
            <a:r>
              <a:rPr lang="en-GB" sz="3200" dirty="0">
                <a:gradFill>
                  <a:gsLst>
                    <a:gs pos="1250">
                      <a:srgbClr val="FFFFFF"/>
                    </a:gs>
                    <a:gs pos="100000">
                      <a:srgbClr val="FFFFFF"/>
                    </a:gs>
                  </a:gsLst>
                  <a:lin ang="5400000" scaled="0"/>
                </a:gradFill>
                <a:latin typeface="Segoe UI"/>
                <a:sym typeface="Arial"/>
              </a:rPr>
              <a:t>Y cuesta dinero </a:t>
            </a:r>
            <a:endParaRPr kumimoji="0" lang="en-US" sz="32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sym typeface="Arial"/>
            </a:endParaRPr>
          </a:p>
        </p:txBody>
      </p:sp>
      <p:sp>
        <p:nvSpPr>
          <p:cNvPr id="18" name="Title 1">
            <a:extLst>
              <a:ext uri="{FF2B5EF4-FFF2-40B4-BE49-F238E27FC236}">
                <a16:creationId xmlns:a16="http://schemas.microsoft.com/office/drawing/2014/main" id="{F52BE9D9-0579-0036-94D2-B9AD0F4F0703}"/>
              </a:ext>
            </a:extLst>
          </p:cNvPr>
          <p:cNvSpPr>
            <a:spLocks noGrp="1"/>
          </p:cNvSpPr>
          <p:nvPr>
            <p:ph type="title"/>
          </p:nvPr>
        </p:nvSpPr>
        <p:spPr>
          <a:xfrm>
            <a:off x="588263" y="457200"/>
            <a:ext cx="11018520" cy="553998"/>
          </a:xfrm>
        </p:spPr>
        <p:txBody>
          <a:bodyPr/>
          <a:lstStyle/>
          <a:p>
            <a:pPr algn="ctr"/>
            <a:r>
              <a:rPr lang="en-GB" dirty="0"/>
              <a:t>¿Que es lo que </a:t>
            </a:r>
            <a:r>
              <a:rPr lang="en-GB" dirty="0" err="1"/>
              <a:t>tenemos</a:t>
            </a:r>
            <a:r>
              <a:rPr lang="en-GB" dirty="0"/>
              <a:t>?</a:t>
            </a:r>
            <a:endParaRPr lang="en-US" dirty="0"/>
          </a:p>
        </p:txBody>
      </p:sp>
      <p:pic>
        <p:nvPicPr>
          <p:cNvPr id="2" name="Picture 1" descr="A black background with white text&#10;&#10;Description automatically generated">
            <a:extLst>
              <a:ext uri="{FF2B5EF4-FFF2-40B4-BE49-F238E27FC236}">
                <a16:creationId xmlns:a16="http://schemas.microsoft.com/office/drawing/2014/main" id="{95E40A14-40F4-FDAB-80D1-19FEEF11212E}"/>
              </a:ext>
            </a:extLst>
          </p:cNvPr>
          <p:cNvPicPr>
            <a:picLocks noChangeAspect="1"/>
          </p:cNvPicPr>
          <p:nvPr/>
        </p:nvPicPr>
        <p:blipFill>
          <a:blip r:embed="rId3"/>
          <a:stretch>
            <a:fillRect/>
          </a:stretch>
        </p:blipFill>
        <p:spPr>
          <a:xfrm>
            <a:off x="10632806" y="123340"/>
            <a:ext cx="1445442" cy="451700"/>
          </a:xfrm>
          <a:prstGeom prst="rect">
            <a:avLst/>
          </a:prstGeom>
        </p:spPr>
      </p:pic>
      <p:sp>
        <p:nvSpPr>
          <p:cNvPr id="3" name="TextBox 2">
            <a:extLst>
              <a:ext uri="{FF2B5EF4-FFF2-40B4-BE49-F238E27FC236}">
                <a16:creationId xmlns:a16="http://schemas.microsoft.com/office/drawing/2014/main" id="{64EF9A17-CAF0-637B-83AD-22CE44335BAC}"/>
              </a:ext>
            </a:extLst>
          </p:cNvPr>
          <p:cNvSpPr txBox="1"/>
          <p:nvPr/>
        </p:nvSpPr>
        <p:spPr>
          <a:xfrm>
            <a:off x="8185522" y="6488439"/>
            <a:ext cx="3892726" cy="246221"/>
          </a:xfrm>
          <a:prstGeom prst="rect">
            <a:avLst/>
          </a:prstGeom>
          <a:ln w="12700">
            <a:no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lvl="0" algn="ctr" defTabSz="914367" fontAlgn="base">
              <a:spcBef>
                <a:spcPts val="600"/>
              </a:spcBef>
              <a:spcAft>
                <a:spcPct val="0"/>
              </a:spcAft>
              <a:defRPr sz="3200" b="1">
                <a:gradFill>
                  <a:gsLst>
                    <a:gs pos="1786">
                      <a:srgbClr val="8DC8E8"/>
                    </a:gs>
                    <a:gs pos="10920">
                      <a:srgbClr val="8DC8E8"/>
                    </a:gs>
                  </a:gsLst>
                  <a:lin ang="5400000" scaled="1"/>
                </a:gradFill>
                <a:latin typeface="+mj-lt"/>
              </a:defRPr>
            </a:lvl1pPr>
          </a:lstStyle>
          <a:p>
            <a:pPr marL="0" marR="0" lvl="0" indent="0" algn="ctr" defTabSz="914367" rtl="0" eaLnBrk="1" fontAlgn="base" latinLnBrk="0" hangingPunct="1">
              <a:lnSpc>
                <a:spcPct val="100000"/>
              </a:lnSpc>
              <a:spcBef>
                <a:spcPts val="600"/>
              </a:spcBef>
              <a:spcAft>
                <a:spcPct val="0"/>
              </a:spcAft>
              <a:buClrTx/>
              <a:buSzTx/>
              <a:buFontTx/>
              <a:buNone/>
              <a:tabLst/>
              <a:defRPr/>
            </a:pPr>
            <a:r>
              <a:rPr kumimoji="0" lang="en-CA" sz="1600" b="1" i="0" u="none" strike="noStrike" kern="1200" cap="none" spc="0" normalizeH="0" baseline="0" noProof="0" dirty="0">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rPr>
              <a:t>@emimontesdocaa + #GlobalAIEmiliano</a:t>
            </a:r>
          </a:p>
        </p:txBody>
      </p:sp>
      <p:pic>
        <p:nvPicPr>
          <p:cNvPr id="5" name="Picture 4">
            <a:extLst>
              <a:ext uri="{FF2B5EF4-FFF2-40B4-BE49-F238E27FC236}">
                <a16:creationId xmlns:a16="http://schemas.microsoft.com/office/drawing/2014/main" id="{5A7076B8-6442-CFA2-CAE1-18A1FA7040CE}"/>
              </a:ext>
            </a:extLst>
          </p:cNvPr>
          <p:cNvPicPr>
            <a:picLocks noChangeAspect="1"/>
          </p:cNvPicPr>
          <p:nvPr/>
        </p:nvPicPr>
        <p:blipFill>
          <a:blip r:embed="rId4"/>
          <a:stretch>
            <a:fillRect/>
          </a:stretch>
        </p:blipFill>
        <p:spPr>
          <a:xfrm>
            <a:off x="113752" y="6248840"/>
            <a:ext cx="491537" cy="479197"/>
          </a:xfrm>
          <a:prstGeom prst="rect">
            <a:avLst/>
          </a:prstGeom>
        </p:spPr>
      </p:pic>
    </p:spTree>
    <p:extLst>
      <p:ext uri="{BB962C8B-B14F-4D97-AF65-F5344CB8AC3E}">
        <p14:creationId xmlns:p14="http://schemas.microsoft.com/office/powerpoint/2010/main" val="7726089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A96710-C258-C923-F320-90F969EEDE5F}"/>
            </a:ext>
          </a:extLst>
        </p:cNvPr>
        <p:cNvGrpSpPr/>
        <p:nvPr/>
      </p:nvGrpSpPr>
      <p:grpSpPr>
        <a:xfrm>
          <a:off x="0" y="0"/>
          <a:ext cx="0" cy="0"/>
          <a:chOff x="0" y="0"/>
          <a:chExt cx="0" cy="0"/>
        </a:xfrm>
      </p:grpSpPr>
      <p:sp>
        <p:nvSpPr>
          <p:cNvPr id="14" name="Rectangle: Rounded Corners 74">
            <a:extLst>
              <a:ext uri="{FF2B5EF4-FFF2-40B4-BE49-F238E27FC236}">
                <a16:creationId xmlns:a16="http://schemas.microsoft.com/office/drawing/2014/main" id="{AB1ADB07-8EA2-90F3-8A8F-F75734E2EAD0}"/>
              </a:ext>
            </a:extLst>
          </p:cNvPr>
          <p:cNvSpPr/>
          <p:nvPr/>
        </p:nvSpPr>
        <p:spPr>
          <a:xfrm>
            <a:off x="4053116" y="1701569"/>
            <a:ext cx="4287077" cy="650267"/>
          </a:xfrm>
          <a:prstGeom prst="roundRect">
            <a:avLst>
              <a:gd name="adj" fmla="val 50000"/>
            </a:avLst>
          </a:prstGeom>
          <a:gradFill flip="none" rotWithShape="1">
            <a:gsLst>
              <a:gs pos="40000">
                <a:srgbClr val="49C5B1"/>
              </a:gs>
              <a:gs pos="5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5000"/>
              </a:lnSpc>
              <a:spcBef>
                <a:spcPct val="0"/>
              </a:spcBef>
              <a:spcAft>
                <a:spcPct val="0"/>
              </a:spcAft>
              <a:buClrTx/>
              <a:buSzTx/>
              <a:buFontTx/>
              <a:buNone/>
              <a:tabLst/>
              <a:defRPr/>
            </a:pPr>
            <a:r>
              <a:rPr kumimoji="0" lang="en-CA" sz="2400" b="1" i="0" u="none" strike="noStrike" kern="1200" cap="none" spc="0" normalizeH="0" baseline="0" noProof="0" dirty="0" err="1">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Aplicaciones</a:t>
            </a:r>
            <a:r>
              <a:rPr kumimoji="0" lang="en-CA" sz="2400" b="1" i="0" u="none" strike="noStrike" kern="1200" cap="none" spc="0" normalizeH="0" baseline="0" noProof="0" dirty="0">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 </a:t>
            </a:r>
            <a:r>
              <a:rPr kumimoji="0" lang="en-CA" sz="2400" b="1" i="0" u="none" strike="noStrike" kern="1200" cap="none" spc="0" normalizeH="0" baseline="0" noProof="0" dirty="0" err="1">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inteligentes</a:t>
            </a:r>
            <a:endParaRPr kumimoji="0" lang="en-CA" sz="2400" b="1" i="0" u="none" strike="noStrike" kern="1200" cap="none" spc="0" normalizeH="0" baseline="0" noProof="0" dirty="0">
              <a:ln w="3175">
                <a:noFill/>
              </a:ln>
              <a:gradFill>
                <a:gsLst>
                  <a:gs pos="55747">
                    <a:srgbClr val="000000"/>
                  </a:gs>
                  <a:gs pos="37000">
                    <a:srgbClr val="000000"/>
                  </a:gs>
                </a:gsLst>
                <a:lin ang="5400000" scaled="1"/>
              </a:gradFill>
              <a:effectLst/>
              <a:uLnTx/>
              <a:uFillTx/>
              <a:latin typeface="Segoe UI Semibold"/>
              <a:ea typeface="+mn-ea"/>
              <a:cs typeface="Segoe UI" pitchFamily="34" charset="0"/>
            </a:endParaRPr>
          </a:p>
        </p:txBody>
      </p:sp>
      <p:sp>
        <p:nvSpPr>
          <p:cNvPr id="17" name="Text Placeholder 7">
            <a:extLst>
              <a:ext uri="{FF2B5EF4-FFF2-40B4-BE49-F238E27FC236}">
                <a16:creationId xmlns:a16="http://schemas.microsoft.com/office/drawing/2014/main" id="{52653833-1FC3-7B5E-0D0B-2182B7E5C7C0}"/>
              </a:ext>
            </a:extLst>
          </p:cNvPr>
          <p:cNvSpPr txBox="1">
            <a:spLocks/>
          </p:cNvSpPr>
          <p:nvPr/>
        </p:nvSpPr>
        <p:spPr>
          <a:xfrm>
            <a:off x="3352801" y="2924991"/>
            <a:ext cx="5970494" cy="2716180"/>
          </a:xfrm>
          <a:prstGeom prst="rect">
            <a:avLst/>
          </a:prstGeom>
        </p:spPr>
        <p:txBody>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marR="0" lvl="1" indent="-457200" algn="l" defTabSz="932719" rtl="0" eaLnBrk="1" fontAlgn="auto" latinLnBrk="0" hangingPunct="1">
              <a:lnSpc>
                <a:spcPct val="100000"/>
              </a:lnSpc>
              <a:spcBef>
                <a:spcPts val="0"/>
              </a:spcBef>
              <a:spcAft>
                <a:spcPts val="600"/>
              </a:spcAft>
              <a:buClrTx/>
              <a:buSzPct val="90000"/>
              <a:buFont typeface="Arial" panose="020B0604020202020204" pitchFamily="34" charset="0"/>
              <a:buChar char="•"/>
              <a:tabLst/>
              <a:defRPr/>
            </a:pPr>
            <a:r>
              <a:rPr lang="en-GB" sz="3200" dirty="0" err="1">
                <a:gradFill>
                  <a:gsLst>
                    <a:gs pos="1250">
                      <a:srgbClr val="FFFFFF"/>
                    </a:gs>
                    <a:gs pos="100000">
                      <a:srgbClr val="FFFFFF"/>
                    </a:gs>
                  </a:gsLst>
                  <a:lin ang="5400000" scaled="0"/>
                </a:gradFill>
                <a:latin typeface="Segoe UI"/>
                <a:sym typeface="Arial"/>
              </a:rPr>
              <a:t>Interacción</a:t>
            </a:r>
            <a:r>
              <a:rPr lang="en-GB" sz="3200" dirty="0">
                <a:gradFill>
                  <a:gsLst>
                    <a:gs pos="1250">
                      <a:srgbClr val="FFFFFF"/>
                    </a:gs>
                    <a:gs pos="100000">
                      <a:srgbClr val="FFFFFF"/>
                    </a:gs>
                  </a:gsLst>
                  <a:lin ang="5400000" scaled="0"/>
                </a:gradFill>
                <a:latin typeface="Segoe UI"/>
                <a:sym typeface="Arial"/>
              </a:rPr>
              <a:t> </a:t>
            </a:r>
            <a:r>
              <a:rPr lang="en-GB" sz="3200" dirty="0" err="1">
                <a:gradFill>
                  <a:gsLst>
                    <a:gs pos="1250">
                      <a:srgbClr val="FFFFFF"/>
                    </a:gs>
                    <a:gs pos="100000">
                      <a:srgbClr val="FFFFFF"/>
                    </a:gs>
                  </a:gsLst>
                  <a:lin ang="5400000" scaled="0"/>
                </a:gradFill>
                <a:latin typeface="Segoe UI"/>
                <a:sym typeface="Arial"/>
              </a:rPr>
              <a:t>en</a:t>
            </a:r>
            <a:r>
              <a:rPr lang="en-GB" sz="3200" dirty="0">
                <a:gradFill>
                  <a:gsLst>
                    <a:gs pos="1250">
                      <a:srgbClr val="FFFFFF"/>
                    </a:gs>
                    <a:gs pos="100000">
                      <a:srgbClr val="FFFFFF"/>
                    </a:gs>
                  </a:gsLst>
                  <a:lin ang="5400000" scaled="0"/>
                </a:gradFill>
                <a:latin typeface="Segoe UI"/>
                <a:sym typeface="Arial"/>
              </a:rPr>
              <a:t> </a:t>
            </a:r>
            <a:r>
              <a:rPr lang="en-GB" sz="3200" dirty="0" err="1">
                <a:gradFill>
                  <a:gsLst>
                    <a:gs pos="1250">
                      <a:srgbClr val="FFFFFF"/>
                    </a:gs>
                    <a:gs pos="100000">
                      <a:srgbClr val="FFFFFF"/>
                    </a:gs>
                  </a:gsLst>
                  <a:lin ang="5400000" scaled="0"/>
                </a:gradFill>
                <a:latin typeface="Segoe UI"/>
                <a:sym typeface="Arial"/>
              </a:rPr>
              <a:t>lenguaje</a:t>
            </a:r>
            <a:r>
              <a:rPr lang="en-GB" sz="3200" dirty="0">
                <a:gradFill>
                  <a:gsLst>
                    <a:gs pos="1250">
                      <a:srgbClr val="FFFFFF"/>
                    </a:gs>
                    <a:gs pos="100000">
                      <a:srgbClr val="FFFFFF"/>
                    </a:gs>
                  </a:gsLst>
                  <a:lin ang="5400000" scaled="0"/>
                </a:gradFill>
                <a:latin typeface="Segoe UI"/>
                <a:sym typeface="Arial"/>
              </a:rPr>
              <a:t> natural</a:t>
            </a:r>
          </a:p>
          <a:p>
            <a:pPr marL="457200" marR="0" lvl="1" indent="-457200" algn="l" defTabSz="932719" rtl="0" eaLnBrk="1" fontAlgn="auto" latinLnBrk="0" hangingPunct="1">
              <a:lnSpc>
                <a:spcPct val="100000"/>
              </a:lnSpc>
              <a:spcBef>
                <a:spcPts val="0"/>
              </a:spcBef>
              <a:spcAft>
                <a:spcPts val="600"/>
              </a:spcAft>
              <a:buClrTx/>
              <a:buSzPct val="90000"/>
              <a:buFont typeface="Arial" panose="020B0604020202020204" pitchFamily="34" charset="0"/>
              <a:buChar char="•"/>
              <a:tabLst/>
              <a:defRPr/>
            </a:pPr>
            <a:r>
              <a:rPr lang="en-GB" sz="3200" dirty="0" err="1">
                <a:gradFill>
                  <a:gsLst>
                    <a:gs pos="1250">
                      <a:srgbClr val="FFFFFF"/>
                    </a:gs>
                    <a:gs pos="100000">
                      <a:srgbClr val="FFFFFF"/>
                    </a:gs>
                  </a:gsLst>
                  <a:lin ang="5400000" scaled="0"/>
                </a:gradFill>
                <a:latin typeface="Segoe UI"/>
                <a:sym typeface="Arial"/>
              </a:rPr>
              <a:t>Experiencias</a:t>
            </a:r>
            <a:r>
              <a:rPr lang="en-GB" sz="3200" dirty="0">
                <a:gradFill>
                  <a:gsLst>
                    <a:gs pos="1250">
                      <a:srgbClr val="FFFFFF"/>
                    </a:gs>
                    <a:gs pos="100000">
                      <a:srgbClr val="FFFFFF"/>
                    </a:gs>
                  </a:gsLst>
                  <a:lin ang="5400000" scaled="0"/>
                </a:gradFill>
                <a:latin typeface="Segoe UI"/>
                <a:sym typeface="Arial"/>
              </a:rPr>
              <a:t> </a:t>
            </a:r>
            <a:r>
              <a:rPr lang="en-GB" sz="3200" dirty="0" err="1">
                <a:gradFill>
                  <a:gsLst>
                    <a:gs pos="1250">
                      <a:srgbClr val="FFFFFF"/>
                    </a:gs>
                    <a:gs pos="100000">
                      <a:srgbClr val="FFFFFF"/>
                    </a:gs>
                  </a:gsLst>
                  <a:lin ang="5400000" scaled="0"/>
                </a:gradFill>
                <a:latin typeface="Segoe UI"/>
                <a:sym typeface="Arial"/>
              </a:rPr>
              <a:t>personalizadas</a:t>
            </a:r>
            <a:r>
              <a:rPr lang="en-GB" sz="3200" dirty="0">
                <a:gradFill>
                  <a:gsLst>
                    <a:gs pos="1250">
                      <a:srgbClr val="FFFFFF"/>
                    </a:gs>
                    <a:gs pos="100000">
                      <a:srgbClr val="FFFFFF"/>
                    </a:gs>
                  </a:gsLst>
                  <a:lin ang="5400000" scaled="0"/>
                </a:gradFill>
                <a:latin typeface="Segoe UI"/>
                <a:sym typeface="Arial"/>
              </a:rPr>
              <a:t> </a:t>
            </a:r>
            <a:r>
              <a:rPr lang="en-GB" sz="3200" dirty="0" err="1">
                <a:gradFill>
                  <a:gsLst>
                    <a:gs pos="1250">
                      <a:srgbClr val="FFFFFF"/>
                    </a:gs>
                    <a:gs pos="100000">
                      <a:srgbClr val="FFFFFF"/>
                    </a:gs>
                  </a:gsLst>
                  <a:lin ang="5400000" scaled="0"/>
                </a:gradFill>
                <a:latin typeface="Segoe UI"/>
                <a:sym typeface="Arial"/>
              </a:rPr>
              <a:t>basadas</a:t>
            </a:r>
            <a:r>
              <a:rPr lang="en-GB" sz="3200" dirty="0">
                <a:gradFill>
                  <a:gsLst>
                    <a:gs pos="1250">
                      <a:srgbClr val="FFFFFF"/>
                    </a:gs>
                    <a:gs pos="100000">
                      <a:srgbClr val="FFFFFF"/>
                    </a:gs>
                  </a:gsLst>
                  <a:lin ang="5400000" scaled="0"/>
                </a:gradFill>
                <a:latin typeface="Segoe UI"/>
                <a:sym typeface="Arial"/>
              </a:rPr>
              <a:t> </a:t>
            </a:r>
            <a:r>
              <a:rPr lang="en-GB" sz="3200" dirty="0" err="1">
                <a:gradFill>
                  <a:gsLst>
                    <a:gs pos="1250">
                      <a:srgbClr val="FFFFFF"/>
                    </a:gs>
                    <a:gs pos="100000">
                      <a:srgbClr val="FFFFFF"/>
                    </a:gs>
                  </a:gsLst>
                  <a:lin ang="5400000" scaled="0"/>
                </a:gradFill>
                <a:latin typeface="Segoe UI"/>
                <a:sym typeface="Arial"/>
              </a:rPr>
              <a:t>en</a:t>
            </a:r>
            <a:r>
              <a:rPr lang="en-GB" sz="3200" dirty="0">
                <a:gradFill>
                  <a:gsLst>
                    <a:gs pos="1250">
                      <a:srgbClr val="FFFFFF"/>
                    </a:gs>
                    <a:gs pos="100000">
                      <a:srgbClr val="FFFFFF"/>
                    </a:gs>
                  </a:gsLst>
                  <a:lin ang="5400000" scaled="0"/>
                </a:gradFill>
                <a:latin typeface="Segoe UI"/>
                <a:sym typeface="Arial"/>
              </a:rPr>
              <a:t> </a:t>
            </a:r>
            <a:r>
              <a:rPr lang="en-GB" sz="3200" dirty="0" err="1">
                <a:gradFill>
                  <a:gsLst>
                    <a:gs pos="1250">
                      <a:srgbClr val="FFFFFF"/>
                    </a:gs>
                    <a:gs pos="100000">
                      <a:srgbClr val="FFFFFF"/>
                    </a:gs>
                  </a:gsLst>
                  <a:lin ang="5400000" scaled="0"/>
                </a:gradFill>
                <a:latin typeface="Segoe UI"/>
                <a:sym typeface="Arial"/>
              </a:rPr>
              <a:t>datos</a:t>
            </a:r>
            <a:endParaRPr lang="en-GB" sz="3200" dirty="0">
              <a:gradFill>
                <a:gsLst>
                  <a:gs pos="1250">
                    <a:srgbClr val="FFFFFF"/>
                  </a:gs>
                  <a:gs pos="100000">
                    <a:srgbClr val="FFFFFF"/>
                  </a:gs>
                </a:gsLst>
                <a:lin ang="5400000" scaled="0"/>
              </a:gradFill>
              <a:latin typeface="Segoe UI"/>
              <a:sym typeface="Arial"/>
            </a:endParaRPr>
          </a:p>
          <a:p>
            <a:pPr marL="457200" marR="0" lvl="1" indent="-457200" algn="l" defTabSz="932719" rtl="0" eaLnBrk="1" fontAlgn="auto" latinLnBrk="0" hangingPunct="1">
              <a:lnSpc>
                <a:spcPct val="100000"/>
              </a:lnSpc>
              <a:spcBef>
                <a:spcPts val="0"/>
              </a:spcBef>
              <a:spcAft>
                <a:spcPts val="600"/>
              </a:spcAft>
              <a:buClrTx/>
              <a:buSzPct val="90000"/>
              <a:buFont typeface="Arial" panose="020B0604020202020204" pitchFamily="34" charset="0"/>
              <a:buChar char="•"/>
              <a:tabLst/>
              <a:defRPr/>
            </a:pPr>
            <a:r>
              <a:rPr lang="en-GB" sz="3200" dirty="0">
                <a:gradFill>
                  <a:gsLst>
                    <a:gs pos="1250">
                      <a:srgbClr val="FFFFFF"/>
                    </a:gs>
                    <a:gs pos="100000">
                      <a:srgbClr val="FFFFFF"/>
                    </a:gs>
                  </a:gsLst>
                  <a:lin ang="5400000" scaled="0"/>
                </a:gradFill>
                <a:latin typeface="Segoe UI"/>
                <a:sym typeface="Arial"/>
              </a:rPr>
              <a:t>Que </a:t>
            </a:r>
            <a:r>
              <a:rPr lang="en-GB" sz="3200" dirty="0" err="1">
                <a:gradFill>
                  <a:gsLst>
                    <a:gs pos="1250">
                      <a:srgbClr val="FFFFFF"/>
                    </a:gs>
                    <a:gs pos="100000">
                      <a:srgbClr val="FFFFFF"/>
                    </a:gs>
                  </a:gsLst>
                  <a:lin ang="5400000" scaled="0"/>
                </a:gradFill>
                <a:latin typeface="Segoe UI"/>
                <a:sym typeface="Arial"/>
              </a:rPr>
              <a:t>aprenda</a:t>
            </a:r>
            <a:r>
              <a:rPr lang="en-GB" sz="3200" dirty="0">
                <a:gradFill>
                  <a:gsLst>
                    <a:gs pos="1250">
                      <a:srgbClr val="FFFFFF"/>
                    </a:gs>
                    <a:gs pos="100000">
                      <a:srgbClr val="FFFFFF"/>
                    </a:gs>
                  </a:gsLst>
                  <a:lin ang="5400000" scaled="0"/>
                </a:gradFill>
                <a:latin typeface="Segoe UI"/>
                <a:sym typeface="Arial"/>
              </a:rPr>
              <a:t> y </a:t>
            </a:r>
            <a:r>
              <a:rPr lang="en-GB" sz="3200" dirty="0" err="1">
                <a:gradFill>
                  <a:gsLst>
                    <a:gs pos="1250">
                      <a:srgbClr val="FFFFFF"/>
                    </a:gs>
                    <a:gs pos="100000">
                      <a:srgbClr val="FFFFFF"/>
                    </a:gs>
                  </a:gsLst>
                  <a:lin ang="5400000" scaled="0"/>
                </a:gradFill>
                <a:latin typeface="Segoe UI"/>
                <a:sym typeface="Arial"/>
              </a:rPr>
              <a:t>mejore</a:t>
            </a:r>
            <a:r>
              <a:rPr lang="en-GB" sz="3200" dirty="0">
                <a:gradFill>
                  <a:gsLst>
                    <a:gs pos="1250">
                      <a:srgbClr val="FFFFFF"/>
                    </a:gs>
                    <a:gs pos="100000">
                      <a:srgbClr val="FFFFFF"/>
                    </a:gs>
                  </a:gsLst>
                  <a:lin ang="5400000" scaled="0"/>
                </a:gradFill>
                <a:latin typeface="Segoe UI"/>
                <a:sym typeface="Arial"/>
              </a:rPr>
              <a:t> </a:t>
            </a:r>
            <a:r>
              <a:rPr lang="en-GB" sz="3200" dirty="0" err="1">
                <a:gradFill>
                  <a:gsLst>
                    <a:gs pos="1250">
                      <a:srgbClr val="FFFFFF"/>
                    </a:gs>
                    <a:gs pos="100000">
                      <a:srgbClr val="FFFFFF"/>
                    </a:gs>
                  </a:gsLst>
                  <a:lin ang="5400000" scaled="0"/>
                </a:gradFill>
                <a:latin typeface="Segoe UI"/>
                <a:sym typeface="Arial"/>
              </a:rPr>
              <a:t>continuamente</a:t>
            </a:r>
            <a:endParaRPr kumimoji="0" lang="en-US" sz="32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sym typeface="Arial"/>
            </a:endParaRPr>
          </a:p>
        </p:txBody>
      </p:sp>
      <p:sp>
        <p:nvSpPr>
          <p:cNvPr id="18" name="Title 1">
            <a:extLst>
              <a:ext uri="{FF2B5EF4-FFF2-40B4-BE49-F238E27FC236}">
                <a16:creationId xmlns:a16="http://schemas.microsoft.com/office/drawing/2014/main" id="{F4DC931D-ACB3-196D-7D24-25EF26A8699B}"/>
              </a:ext>
            </a:extLst>
          </p:cNvPr>
          <p:cNvSpPr>
            <a:spLocks noGrp="1"/>
          </p:cNvSpPr>
          <p:nvPr>
            <p:ph type="title"/>
          </p:nvPr>
        </p:nvSpPr>
        <p:spPr>
          <a:xfrm>
            <a:off x="588263" y="457200"/>
            <a:ext cx="11018520" cy="553998"/>
          </a:xfrm>
        </p:spPr>
        <p:txBody>
          <a:bodyPr/>
          <a:lstStyle/>
          <a:p>
            <a:pPr algn="ctr"/>
            <a:r>
              <a:rPr lang="en-GB" dirty="0"/>
              <a:t>¿Que es lo que </a:t>
            </a:r>
            <a:r>
              <a:rPr lang="en-GB" dirty="0" err="1"/>
              <a:t>queremos</a:t>
            </a:r>
            <a:r>
              <a:rPr lang="en-GB" dirty="0"/>
              <a:t>?</a:t>
            </a:r>
            <a:endParaRPr lang="en-US" dirty="0"/>
          </a:p>
        </p:txBody>
      </p:sp>
      <p:pic>
        <p:nvPicPr>
          <p:cNvPr id="3" name="Picture 2" descr="A black background with white text&#10;&#10;Description automatically generated">
            <a:extLst>
              <a:ext uri="{FF2B5EF4-FFF2-40B4-BE49-F238E27FC236}">
                <a16:creationId xmlns:a16="http://schemas.microsoft.com/office/drawing/2014/main" id="{5ED8290D-88A7-978B-4BF9-975F0EBD69C5}"/>
              </a:ext>
            </a:extLst>
          </p:cNvPr>
          <p:cNvPicPr>
            <a:picLocks noChangeAspect="1"/>
          </p:cNvPicPr>
          <p:nvPr/>
        </p:nvPicPr>
        <p:blipFill>
          <a:blip r:embed="rId3"/>
          <a:stretch>
            <a:fillRect/>
          </a:stretch>
        </p:blipFill>
        <p:spPr>
          <a:xfrm>
            <a:off x="10632806" y="123340"/>
            <a:ext cx="1445442" cy="451700"/>
          </a:xfrm>
          <a:prstGeom prst="rect">
            <a:avLst/>
          </a:prstGeom>
        </p:spPr>
      </p:pic>
      <p:sp>
        <p:nvSpPr>
          <p:cNvPr id="5" name="TextBox 4">
            <a:extLst>
              <a:ext uri="{FF2B5EF4-FFF2-40B4-BE49-F238E27FC236}">
                <a16:creationId xmlns:a16="http://schemas.microsoft.com/office/drawing/2014/main" id="{C989612B-926F-5227-A9F6-26A209C163C8}"/>
              </a:ext>
            </a:extLst>
          </p:cNvPr>
          <p:cNvSpPr txBox="1"/>
          <p:nvPr/>
        </p:nvSpPr>
        <p:spPr>
          <a:xfrm>
            <a:off x="8185522" y="6488439"/>
            <a:ext cx="3892726" cy="246221"/>
          </a:xfrm>
          <a:prstGeom prst="rect">
            <a:avLst/>
          </a:prstGeom>
          <a:ln w="12700">
            <a:no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lvl="0" algn="ctr" defTabSz="914367" fontAlgn="base">
              <a:spcBef>
                <a:spcPts val="600"/>
              </a:spcBef>
              <a:spcAft>
                <a:spcPct val="0"/>
              </a:spcAft>
              <a:defRPr sz="3200" b="1">
                <a:gradFill>
                  <a:gsLst>
                    <a:gs pos="1786">
                      <a:srgbClr val="8DC8E8"/>
                    </a:gs>
                    <a:gs pos="10920">
                      <a:srgbClr val="8DC8E8"/>
                    </a:gs>
                  </a:gsLst>
                  <a:lin ang="5400000" scaled="1"/>
                </a:gradFill>
                <a:latin typeface="+mj-lt"/>
              </a:defRPr>
            </a:lvl1pPr>
          </a:lstStyle>
          <a:p>
            <a:pPr marL="0" marR="0" lvl="0" indent="0" algn="ctr" defTabSz="914367" rtl="0" eaLnBrk="1" fontAlgn="base" latinLnBrk="0" hangingPunct="1">
              <a:lnSpc>
                <a:spcPct val="100000"/>
              </a:lnSpc>
              <a:spcBef>
                <a:spcPts val="600"/>
              </a:spcBef>
              <a:spcAft>
                <a:spcPct val="0"/>
              </a:spcAft>
              <a:buClrTx/>
              <a:buSzTx/>
              <a:buFontTx/>
              <a:buNone/>
              <a:tabLst/>
              <a:defRPr/>
            </a:pPr>
            <a:r>
              <a:rPr kumimoji="0" lang="en-CA" sz="1600" b="1" i="0" u="none" strike="noStrike" kern="1200" cap="none" spc="0" normalizeH="0" baseline="0" noProof="0" dirty="0">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rPr>
              <a:t>@emimontesdocaa + #GlobalAIEmiliano</a:t>
            </a:r>
          </a:p>
        </p:txBody>
      </p:sp>
      <p:pic>
        <p:nvPicPr>
          <p:cNvPr id="2" name="Picture 1">
            <a:extLst>
              <a:ext uri="{FF2B5EF4-FFF2-40B4-BE49-F238E27FC236}">
                <a16:creationId xmlns:a16="http://schemas.microsoft.com/office/drawing/2014/main" id="{4F967C08-0471-11CD-8D08-D2A2AE9FDAC7}"/>
              </a:ext>
            </a:extLst>
          </p:cNvPr>
          <p:cNvPicPr>
            <a:picLocks noChangeAspect="1"/>
          </p:cNvPicPr>
          <p:nvPr/>
        </p:nvPicPr>
        <p:blipFill>
          <a:blip r:embed="rId4"/>
          <a:stretch>
            <a:fillRect/>
          </a:stretch>
        </p:blipFill>
        <p:spPr>
          <a:xfrm>
            <a:off x="113752" y="6248840"/>
            <a:ext cx="491537" cy="479197"/>
          </a:xfrm>
          <a:prstGeom prst="rect">
            <a:avLst/>
          </a:prstGeom>
        </p:spPr>
      </p:pic>
    </p:spTree>
    <p:extLst>
      <p:ext uri="{BB962C8B-B14F-4D97-AF65-F5344CB8AC3E}">
        <p14:creationId xmlns:p14="http://schemas.microsoft.com/office/powerpoint/2010/main" val="1215345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1C2230-DA38-4A80-831A-74E66E16EE8D}"/>
            </a:ext>
          </a:extLst>
        </p:cNvPr>
        <p:cNvGrpSpPr/>
        <p:nvPr/>
      </p:nvGrpSpPr>
      <p:grpSpPr>
        <a:xfrm>
          <a:off x="0" y="0"/>
          <a:ext cx="0" cy="0"/>
          <a:chOff x="0" y="0"/>
          <a:chExt cx="0" cy="0"/>
        </a:xfrm>
      </p:grpSpPr>
      <p:sp>
        <p:nvSpPr>
          <p:cNvPr id="14" name="Rectangle: Rounded Corners 74">
            <a:extLst>
              <a:ext uri="{FF2B5EF4-FFF2-40B4-BE49-F238E27FC236}">
                <a16:creationId xmlns:a16="http://schemas.microsoft.com/office/drawing/2014/main" id="{0CEE2AB9-E510-C17C-4B2E-D9E96D119C5B}"/>
              </a:ext>
            </a:extLst>
          </p:cNvPr>
          <p:cNvSpPr/>
          <p:nvPr/>
        </p:nvSpPr>
        <p:spPr>
          <a:xfrm>
            <a:off x="704369" y="1414699"/>
            <a:ext cx="4287077" cy="650267"/>
          </a:xfrm>
          <a:prstGeom prst="roundRect">
            <a:avLst>
              <a:gd name="adj" fmla="val 50000"/>
            </a:avLst>
          </a:prstGeom>
          <a:gradFill flip="none" rotWithShape="1">
            <a:gsLst>
              <a:gs pos="40000">
                <a:srgbClr val="49C5B1"/>
              </a:gs>
              <a:gs pos="5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5000"/>
              </a:lnSpc>
              <a:spcBef>
                <a:spcPct val="0"/>
              </a:spcBef>
              <a:spcAft>
                <a:spcPct val="0"/>
              </a:spcAft>
              <a:buClrTx/>
              <a:buSzTx/>
              <a:buFontTx/>
              <a:buNone/>
              <a:tabLst/>
              <a:defRPr/>
            </a:pPr>
            <a:r>
              <a:rPr kumimoji="0" lang="en-CA" sz="2400" b="1" i="0" u="none" strike="noStrike" kern="1200" cap="none" spc="0" normalizeH="0" baseline="0" noProof="0" dirty="0">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Mi pizzeria actual</a:t>
            </a:r>
          </a:p>
        </p:txBody>
      </p:sp>
      <p:sp>
        <p:nvSpPr>
          <p:cNvPr id="17" name="Text Placeholder 7">
            <a:extLst>
              <a:ext uri="{FF2B5EF4-FFF2-40B4-BE49-F238E27FC236}">
                <a16:creationId xmlns:a16="http://schemas.microsoft.com/office/drawing/2014/main" id="{FCAFEB18-9A62-DFD6-DFC9-9B20BCAA395C}"/>
              </a:ext>
            </a:extLst>
          </p:cNvPr>
          <p:cNvSpPr txBox="1">
            <a:spLocks/>
          </p:cNvSpPr>
          <p:nvPr/>
        </p:nvSpPr>
        <p:spPr>
          <a:xfrm>
            <a:off x="588263" y="2662644"/>
            <a:ext cx="4519287" cy="2716180"/>
          </a:xfrm>
          <a:prstGeom prst="rect">
            <a:avLst/>
          </a:prstGeom>
        </p:spPr>
        <p:txBody>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marR="0" lvl="1" indent="-342900" algn="l" defTabSz="932719" rtl="0" eaLnBrk="1" fontAlgn="auto" latinLnBrk="0" hangingPunct="1">
              <a:lnSpc>
                <a:spcPct val="100000"/>
              </a:lnSpc>
              <a:spcBef>
                <a:spcPts val="0"/>
              </a:spcBef>
              <a:spcAft>
                <a:spcPts val="600"/>
              </a:spcAft>
              <a:buClrTx/>
              <a:buSzPct val="90000"/>
              <a:buFont typeface="Arial" panose="020B0604020202020204" pitchFamily="34" charset="0"/>
              <a:buChar char="•"/>
              <a:tabLst/>
              <a:defRPr/>
            </a:pPr>
            <a:r>
              <a:rPr lang="en-GB" sz="2400" dirty="0">
                <a:gradFill>
                  <a:gsLst>
                    <a:gs pos="1250">
                      <a:srgbClr val="FFFFFF"/>
                    </a:gs>
                    <a:gs pos="100000">
                      <a:srgbClr val="FFFFFF"/>
                    </a:gs>
                  </a:gsLst>
                  <a:lin ang="5400000" scaled="0"/>
                </a:gradFill>
                <a:latin typeface="Segoe UI"/>
                <a:sym typeface="Arial"/>
              </a:rPr>
              <a:t>Tengo que </a:t>
            </a:r>
            <a:r>
              <a:rPr lang="en-GB" sz="2400" dirty="0" err="1">
                <a:gradFill>
                  <a:gsLst>
                    <a:gs pos="1250">
                      <a:srgbClr val="FFFFFF"/>
                    </a:gs>
                    <a:gs pos="100000">
                      <a:srgbClr val="FFFFFF"/>
                    </a:gs>
                  </a:gsLst>
                  <a:lin ang="5400000" scaled="0"/>
                </a:gradFill>
                <a:latin typeface="Segoe UI"/>
                <a:sym typeface="Arial"/>
              </a:rPr>
              <a:t>mirar</a:t>
            </a:r>
            <a:r>
              <a:rPr lang="en-GB" sz="2400" dirty="0">
                <a:gradFill>
                  <a:gsLst>
                    <a:gs pos="1250">
                      <a:srgbClr val="FFFFFF"/>
                    </a:gs>
                    <a:gs pos="100000">
                      <a:srgbClr val="FFFFFF"/>
                    </a:gs>
                  </a:gsLst>
                  <a:lin ang="5400000" scaled="0"/>
                </a:gradFill>
                <a:latin typeface="Segoe UI"/>
                <a:sym typeface="Arial"/>
              </a:rPr>
              <a:t> a </a:t>
            </a:r>
            <a:r>
              <a:rPr lang="en-GB" sz="2400" dirty="0" err="1">
                <a:gradFill>
                  <a:gsLst>
                    <a:gs pos="1250">
                      <a:srgbClr val="FFFFFF"/>
                    </a:gs>
                    <a:gs pos="100000">
                      <a:srgbClr val="FFFFFF"/>
                    </a:gs>
                  </a:gsLst>
                  <a:lin ang="5400000" scaled="0"/>
                </a:gradFill>
                <a:latin typeface="Segoe UI"/>
                <a:sym typeface="Arial"/>
              </a:rPr>
              <a:t>ver</a:t>
            </a:r>
            <a:r>
              <a:rPr lang="en-GB" sz="2400" dirty="0">
                <a:gradFill>
                  <a:gsLst>
                    <a:gs pos="1250">
                      <a:srgbClr val="FFFFFF"/>
                    </a:gs>
                    <a:gs pos="100000">
                      <a:srgbClr val="FFFFFF"/>
                    </a:gs>
                  </a:gsLst>
                  <a:lin ang="5400000" scaled="0"/>
                </a:gradFill>
                <a:latin typeface="Segoe UI"/>
                <a:sym typeface="Arial"/>
              </a:rPr>
              <a:t> que pizzas hay entre  </a:t>
            </a:r>
            <a:r>
              <a:rPr lang="en-GB" sz="2400" dirty="0" err="1">
                <a:gradFill>
                  <a:gsLst>
                    <a:gs pos="1250">
                      <a:srgbClr val="FFFFFF"/>
                    </a:gs>
                    <a:gs pos="100000">
                      <a:srgbClr val="FFFFFF"/>
                    </a:gs>
                  </a:gsLst>
                  <a:lin ang="5400000" scaled="0"/>
                </a:gradFill>
                <a:latin typeface="Segoe UI"/>
                <a:sym typeface="Arial"/>
              </a:rPr>
              <a:t>muchas</a:t>
            </a:r>
            <a:endParaRPr lang="en-GB" sz="2400" dirty="0">
              <a:gradFill>
                <a:gsLst>
                  <a:gs pos="1250">
                    <a:srgbClr val="FFFFFF"/>
                  </a:gs>
                  <a:gs pos="100000">
                    <a:srgbClr val="FFFFFF"/>
                  </a:gs>
                </a:gsLst>
                <a:lin ang="5400000" scaled="0"/>
              </a:gradFill>
              <a:latin typeface="Segoe UI"/>
              <a:sym typeface="Arial"/>
            </a:endParaRPr>
          </a:p>
          <a:p>
            <a:pPr marL="342900" marR="0" lvl="1" indent="-342900" algn="l" defTabSz="932719" rtl="0" eaLnBrk="1" fontAlgn="auto" latinLnBrk="0" hangingPunct="1">
              <a:lnSpc>
                <a:spcPct val="100000"/>
              </a:lnSpc>
              <a:spcBef>
                <a:spcPts val="0"/>
              </a:spcBef>
              <a:spcAft>
                <a:spcPts val="600"/>
              </a:spcAft>
              <a:buClrTx/>
              <a:buSzPct val="90000"/>
              <a:buFont typeface="Arial" panose="020B0604020202020204" pitchFamily="34" charset="0"/>
              <a:buChar char="•"/>
              <a:tabLst/>
              <a:defRPr/>
            </a:pPr>
            <a:r>
              <a:rPr lang="en-GB" sz="2400" dirty="0">
                <a:gradFill>
                  <a:gsLst>
                    <a:gs pos="1250">
                      <a:srgbClr val="FFFFFF"/>
                    </a:gs>
                    <a:gs pos="100000">
                      <a:srgbClr val="FFFFFF"/>
                    </a:gs>
                  </a:gsLst>
                  <a:lin ang="5400000" scaled="0"/>
                </a:gradFill>
                <a:latin typeface="Segoe UI"/>
                <a:sym typeface="Arial"/>
              </a:rPr>
              <a:t>No </a:t>
            </a:r>
            <a:r>
              <a:rPr lang="en-GB" sz="2400" dirty="0" err="1">
                <a:gradFill>
                  <a:gsLst>
                    <a:gs pos="1250">
                      <a:srgbClr val="FFFFFF"/>
                    </a:gs>
                    <a:gs pos="100000">
                      <a:srgbClr val="FFFFFF"/>
                    </a:gs>
                  </a:gsLst>
                  <a:lin ang="5400000" scaled="0"/>
                </a:gradFill>
                <a:latin typeface="Segoe UI"/>
                <a:sym typeface="Arial"/>
              </a:rPr>
              <a:t>puedo</a:t>
            </a:r>
            <a:r>
              <a:rPr lang="en-GB" sz="2400" dirty="0">
                <a:gradFill>
                  <a:gsLst>
                    <a:gs pos="1250">
                      <a:srgbClr val="FFFFFF"/>
                    </a:gs>
                    <a:gs pos="100000">
                      <a:srgbClr val="FFFFFF"/>
                    </a:gs>
                  </a:gsLst>
                  <a:lin ang="5400000" scaled="0"/>
                </a:gradFill>
                <a:latin typeface="Segoe UI"/>
                <a:sym typeface="Arial"/>
              </a:rPr>
              <a:t> </a:t>
            </a:r>
            <a:r>
              <a:rPr lang="en-GB" sz="2400" dirty="0" err="1">
                <a:gradFill>
                  <a:gsLst>
                    <a:gs pos="1250">
                      <a:srgbClr val="FFFFFF"/>
                    </a:gs>
                    <a:gs pos="100000">
                      <a:srgbClr val="FFFFFF"/>
                    </a:gs>
                  </a:gsLst>
                  <a:lin ang="5400000" scaled="0"/>
                </a:gradFill>
                <a:latin typeface="Segoe UI"/>
                <a:sym typeface="Arial"/>
              </a:rPr>
              <a:t>filtrar</a:t>
            </a:r>
            <a:r>
              <a:rPr lang="en-GB" sz="2400" dirty="0">
                <a:gradFill>
                  <a:gsLst>
                    <a:gs pos="1250">
                      <a:srgbClr val="FFFFFF"/>
                    </a:gs>
                    <a:gs pos="100000">
                      <a:srgbClr val="FFFFFF"/>
                    </a:gs>
                  </a:gsLst>
                  <a:lin ang="5400000" scaled="0"/>
                </a:gradFill>
                <a:latin typeface="Segoe UI"/>
                <a:sym typeface="Arial"/>
              </a:rPr>
              <a:t> </a:t>
            </a:r>
            <a:r>
              <a:rPr lang="en-GB" sz="2400" dirty="0" err="1">
                <a:gradFill>
                  <a:gsLst>
                    <a:gs pos="1250">
                      <a:srgbClr val="FFFFFF"/>
                    </a:gs>
                    <a:gs pos="100000">
                      <a:srgbClr val="FFFFFF"/>
                    </a:gs>
                  </a:gsLst>
                  <a:lin ang="5400000" scaled="0"/>
                </a:gradFill>
                <a:latin typeface="Segoe UI"/>
                <a:sym typeface="Arial"/>
              </a:rPr>
              <a:t>por</a:t>
            </a:r>
            <a:r>
              <a:rPr lang="en-GB" sz="2400" dirty="0">
                <a:gradFill>
                  <a:gsLst>
                    <a:gs pos="1250">
                      <a:srgbClr val="FFFFFF"/>
                    </a:gs>
                    <a:gs pos="100000">
                      <a:srgbClr val="FFFFFF"/>
                    </a:gs>
                  </a:gsLst>
                  <a:lin ang="5400000" scaled="0"/>
                </a:gradFill>
                <a:latin typeface="Segoe UI"/>
                <a:sym typeface="Arial"/>
              </a:rPr>
              <a:t> las pizzas que me </a:t>
            </a:r>
            <a:r>
              <a:rPr lang="en-GB" sz="2400" dirty="0" err="1">
                <a:gradFill>
                  <a:gsLst>
                    <a:gs pos="1250">
                      <a:srgbClr val="FFFFFF"/>
                    </a:gs>
                    <a:gs pos="100000">
                      <a:srgbClr val="FFFFFF"/>
                    </a:gs>
                  </a:gsLst>
                  <a:lin ang="5400000" scaled="0"/>
                </a:gradFill>
                <a:latin typeface="Segoe UI"/>
                <a:sym typeface="Arial"/>
              </a:rPr>
              <a:t>gustan</a:t>
            </a:r>
            <a:endParaRPr lang="en-GB" sz="2400" dirty="0">
              <a:gradFill>
                <a:gsLst>
                  <a:gs pos="1250">
                    <a:srgbClr val="FFFFFF"/>
                  </a:gs>
                  <a:gs pos="100000">
                    <a:srgbClr val="FFFFFF"/>
                  </a:gs>
                </a:gsLst>
                <a:lin ang="5400000" scaled="0"/>
              </a:gradFill>
              <a:latin typeface="Segoe UI"/>
              <a:sym typeface="Arial"/>
            </a:endParaRPr>
          </a:p>
          <a:p>
            <a:pPr marL="342900" marR="0" lvl="1" indent="-342900" algn="l" defTabSz="932719" rtl="0" eaLnBrk="1" fontAlgn="auto" latinLnBrk="0" hangingPunct="1">
              <a:lnSpc>
                <a:spcPct val="100000"/>
              </a:lnSpc>
              <a:spcBef>
                <a:spcPts val="0"/>
              </a:spcBef>
              <a:spcAft>
                <a:spcPts val="600"/>
              </a:spcAft>
              <a:buClrTx/>
              <a:buSzPct val="90000"/>
              <a:buFont typeface="Arial" panose="020B0604020202020204" pitchFamily="34" charset="0"/>
              <a:buChar char="•"/>
              <a:tabLst/>
              <a:defRPr/>
            </a:pPr>
            <a:r>
              <a:rPr lang="en-GB" sz="2400" dirty="0">
                <a:gradFill>
                  <a:gsLst>
                    <a:gs pos="1250">
                      <a:srgbClr val="FFFFFF"/>
                    </a:gs>
                    <a:gs pos="100000">
                      <a:srgbClr val="FFFFFF"/>
                    </a:gs>
                  </a:gsLst>
                  <a:lin ang="5400000" scaled="0"/>
                </a:gradFill>
                <a:latin typeface="Segoe UI"/>
                <a:sym typeface="Arial"/>
              </a:rPr>
              <a:t>Voy a </a:t>
            </a:r>
            <a:r>
              <a:rPr lang="en-GB" sz="2400" dirty="0" err="1">
                <a:gradFill>
                  <a:gsLst>
                    <a:gs pos="1250">
                      <a:srgbClr val="FFFFFF"/>
                    </a:gs>
                    <a:gs pos="100000">
                      <a:srgbClr val="FFFFFF"/>
                    </a:gs>
                  </a:gsLst>
                  <a:lin ang="5400000" scaled="0"/>
                </a:gradFill>
                <a:latin typeface="Segoe UI"/>
                <a:sym typeface="Arial"/>
              </a:rPr>
              <a:t>hacere</a:t>
            </a:r>
            <a:r>
              <a:rPr lang="en-GB" sz="2400" dirty="0">
                <a:gradFill>
                  <a:gsLst>
                    <a:gs pos="1250">
                      <a:srgbClr val="FFFFFF"/>
                    </a:gs>
                    <a:gs pos="100000">
                      <a:srgbClr val="FFFFFF"/>
                    </a:gs>
                  </a:gsLst>
                  <a:lin ang="5400000" scaled="0"/>
                </a:gradFill>
                <a:latin typeface="Segoe UI"/>
                <a:sym typeface="Arial"/>
              </a:rPr>
              <a:t> </a:t>
            </a:r>
            <a:r>
              <a:rPr lang="en-GB" sz="2400" dirty="0" err="1">
                <a:gradFill>
                  <a:gsLst>
                    <a:gs pos="1250">
                      <a:srgbClr val="FFFFFF"/>
                    </a:gs>
                    <a:gs pos="100000">
                      <a:srgbClr val="FFFFFF"/>
                    </a:gs>
                  </a:gsLst>
                  <a:lin ang="5400000" scaled="0"/>
                </a:gradFill>
                <a:latin typeface="Segoe UI"/>
                <a:sym typeface="Arial"/>
              </a:rPr>
              <a:t>el</a:t>
            </a:r>
            <a:r>
              <a:rPr lang="en-GB" sz="2400" dirty="0">
                <a:gradFill>
                  <a:gsLst>
                    <a:gs pos="1250">
                      <a:srgbClr val="FFFFFF"/>
                    </a:gs>
                    <a:gs pos="100000">
                      <a:srgbClr val="FFFFFF"/>
                    </a:gs>
                  </a:gsLst>
                  <a:lin ang="5400000" scaled="0"/>
                </a:gradFill>
                <a:latin typeface="Segoe UI"/>
                <a:sym typeface="Arial"/>
              </a:rPr>
              <a:t> </a:t>
            </a:r>
            <a:r>
              <a:rPr lang="en-GB" sz="2400" dirty="0" err="1">
                <a:gradFill>
                  <a:gsLst>
                    <a:gs pos="1250">
                      <a:srgbClr val="FFFFFF"/>
                    </a:gs>
                    <a:gs pos="100000">
                      <a:srgbClr val="FFFFFF"/>
                    </a:gs>
                  </a:gsLst>
                  <a:lin ang="5400000" scaled="0"/>
                </a:gradFill>
                <a:latin typeface="Segoe UI"/>
                <a:sym typeface="Arial"/>
              </a:rPr>
              <a:t>pedido</a:t>
            </a:r>
            <a:r>
              <a:rPr lang="en-GB" sz="2400" dirty="0">
                <a:gradFill>
                  <a:gsLst>
                    <a:gs pos="1250">
                      <a:srgbClr val="FFFFFF"/>
                    </a:gs>
                    <a:gs pos="100000">
                      <a:srgbClr val="FFFFFF"/>
                    </a:gs>
                  </a:gsLst>
                  <a:lin ang="5400000" scaled="0"/>
                </a:gradFill>
                <a:latin typeface="Segoe UI"/>
                <a:sym typeface="Arial"/>
              </a:rPr>
              <a:t> y me </a:t>
            </a:r>
            <a:r>
              <a:rPr lang="en-GB" sz="2400" dirty="0" err="1">
                <a:gradFill>
                  <a:gsLst>
                    <a:gs pos="1250">
                      <a:srgbClr val="FFFFFF"/>
                    </a:gs>
                    <a:gs pos="100000">
                      <a:srgbClr val="FFFFFF"/>
                    </a:gs>
                  </a:gsLst>
                  <a:lin ang="5400000" scaled="0"/>
                </a:gradFill>
                <a:latin typeface="Segoe UI"/>
                <a:sym typeface="Arial"/>
              </a:rPr>
              <a:t>olvido</a:t>
            </a:r>
            <a:r>
              <a:rPr lang="en-GB" sz="2400" dirty="0">
                <a:gradFill>
                  <a:gsLst>
                    <a:gs pos="1250">
                      <a:srgbClr val="FFFFFF"/>
                    </a:gs>
                    <a:gs pos="100000">
                      <a:srgbClr val="FFFFFF"/>
                    </a:gs>
                  </a:gsLst>
                  <a:lin ang="5400000" scaled="0"/>
                </a:gradFill>
                <a:latin typeface="Segoe UI"/>
                <a:sym typeface="Arial"/>
              </a:rPr>
              <a:t> de </a:t>
            </a:r>
            <a:r>
              <a:rPr lang="en-GB" sz="2400" dirty="0" err="1">
                <a:gradFill>
                  <a:gsLst>
                    <a:gs pos="1250">
                      <a:srgbClr val="FFFFFF"/>
                    </a:gs>
                    <a:gs pos="100000">
                      <a:srgbClr val="FFFFFF"/>
                    </a:gs>
                  </a:gsLst>
                  <a:lin ang="5400000" scaled="0"/>
                </a:gradFill>
                <a:latin typeface="Segoe UI"/>
                <a:sym typeface="Arial"/>
              </a:rPr>
              <a:t>pedir</a:t>
            </a:r>
            <a:endParaRPr lang="en-GB" sz="2400" dirty="0">
              <a:gradFill>
                <a:gsLst>
                  <a:gs pos="1250">
                    <a:srgbClr val="FFFFFF"/>
                  </a:gs>
                  <a:gs pos="100000">
                    <a:srgbClr val="FFFFFF"/>
                  </a:gs>
                </a:gsLst>
                <a:lin ang="5400000" scaled="0"/>
              </a:gradFill>
              <a:latin typeface="Segoe UI"/>
              <a:sym typeface="Arial"/>
            </a:endParaRPr>
          </a:p>
          <a:p>
            <a:pPr marL="342900" marR="0" lvl="1" indent="-342900" algn="l" defTabSz="932719" rtl="0" eaLnBrk="1" fontAlgn="auto" latinLnBrk="0" hangingPunct="1">
              <a:lnSpc>
                <a:spcPct val="100000"/>
              </a:lnSpc>
              <a:spcBef>
                <a:spcPts val="0"/>
              </a:spcBef>
              <a:spcAft>
                <a:spcPts val="600"/>
              </a:spcAft>
              <a:buClrTx/>
              <a:buSzPct val="90000"/>
              <a:buFont typeface="Arial" panose="020B0604020202020204" pitchFamily="34" charset="0"/>
              <a:buChar char="•"/>
              <a:tabLst/>
              <a:defRPr/>
            </a:pPr>
            <a:r>
              <a:rPr kumimoji="0" lang="en-GB" sz="24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sym typeface="Arial"/>
              </a:rPr>
              <a:t>Tengo que </a:t>
            </a:r>
            <a:r>
              <a:rPr kumimoji="0" lang="en-GB" sz="2400" b="0" i="0" u="none" strike="noStrike" kern="1200" cap="none" spc="0" normalizeH="0" baseline="0" noProof="0" dirty="0" err="1">
                <a:ln>
                  <a:noFill/>
                </a:ln>
                <a:gradFill>
                  <a:gsLst>
                    <a:gs pos="1250">
                      <a:srgbClr val="FFFFFF"/>
                    </a:gs>
                    <a:gs pos="100000">
                      <a:srgbClr val="FFFFFF"/>
                    </a:gs>
                  </a:gsLst>
                  <a:lin ang="5400000" scaled="0"/>
                </a:gradFill>
                <a:effectLst/>
                <a:uLnTx/>
                <a:uFillTx/>
                <a:latin typeface="Segoe UI"/>
                <a:ea typeface="+mn-ea"/>
                <a:cs typeface="+mn-cs"/>
                <a:sym typeface="Arial"/>
              </a:rPr>
              <a:t>volver</a:t>
            </a:r>
            <a:r>
              <a:rPr kumimoji="0" lang="en-GB" sz="24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sym typeface="Arial"/>
              </a:rPr>
              <a:t> a </a:t>
            </a:r>
            <a:r>
              <a:rPr kumimoji="0" lang="en-GB" sz="2400" b="0" i="0" u="none" strike="noStrike" kern="1200" cap="none" spc="0" normalizeH="0" baseline="0" noProof="0" dirty="0" err="1">
                <a:ln>
                  <a:noFill/>
                </a:ln>
                <a:gradFill>
                  <a:gsLst>
                    <a:gs pos="1250">
                      <a:srgbClr val="FFFFFF"/>
                    </a:gs>
                    <a:gs pos="100000">
                      <a:srgbClr val="FFFFFF"/>
                    </a:gs>
                  </a:gsLst>
                  <a:lin ang="5400000" scaled="0"/>
                </a:gradFill>
                <a:effectLst/>
                <a:uLnTx/>
                <a:uFillTx/>
                <a:latin typeface="Segoe UI"/>
                <a:ea typeface="+mn-ea"/>
                <a:cs typeface="+mn-cs"/>
                <a:sym typeface="Arial"/>
              </a:rPr>
              <a:t>empezar</a:t>
            </a:r>
            <a:endParaRPr kumimoji="0" lang="en-US" sz="24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sym typeface="Arial"/>
            </a:endParaRPr>
          </a:p>
        </p:txBody>
      </p:sp>
      <p:sp>
        <p:nvSpPr>
          <p:cNvPr id="18" name="Title 1">
            <a:extLst>
              <a:ext uri="{FF2B5EF4-FFF2-40B4-BE49-F238E27FC236}">
                <a16:creationId xmlns:a16="http://schemas.microsoft.com/office/drawing/2014/main" id="{A756A3D6-9C08-C98E-4430-125371BF77C0}"/>
              </a:ext>
            </a:extLst>
          </p:cNvPr>
          <p:cNvSpPr>
            <a:spLocks noGrp="1"/>
          </p:cNvSpPr>
          <p:nvPr>
            <p:ph type="title"/>
          </p:nvPr>
        </p:nvSpPr>
        <p:spPr>
          <a:xfrm>
            <a:off x="588263" y="457200"/>
            <a:ext cx="11018520" cy="553998"/>
          </a:xfrm>
        </p:spPr>
        <p:txBody>
          <a:bodyPr/>
          <a:lstStyle/>
          <a:p>
            <a:pPr algn="ctr"/>
            <a:r>
              <a:rPr lang="en-GB" dirty="0"/>
              <a:t>Mi pizzeria vs Mi </a:t>
            </a:r>
            <a:r>
              <a:rPr lang="en-GB" dirty="0" err="1"/>
              <a:t>pizzer</a:t>
            </a:r>
            <a:r>
              <a:rPr lang="es-ES" b="1" dirty="0">
                <a:solidFill>
                  <a:srgbClr val="8DE971"/>
                </a:solidFill>
                <a:latin typeface="Segoe UI Semibold"/>
              </a:rPr>
              <a:t>IA</a:t>
            </a:r>
            <a:endParaRPr lang="en-US" dirty="0"/>
          </a:p>
        </p:txBody>
      </p:sp>
      <p:sp>
        <p:nvSpPr>
          <p:cNvPr id="19" name="Text Placeholder 7">
            <a:extLst>
              <a:ext uri="{FF2B5EF4-FFF2-40B4-BE49-F238E27FC236}">
                <a16:creationId xmlns:a16="http://schemas.microsoft.com/office/drawing/2014/main" id="{D5BFD6A9-2C54-D16C-36B3-8D1172C9BA62}"/>
              </a:ext>
            </a:extLst>
          </p:cNvPr>
          <p:cNvSpPr txBox="1">
            <a:spLocks/>
          </p:cNvSpPr>
          <p:nvPr/>
        </p:nvSpPr>
        <p:spPr>
          <a:xfrm>
            <a:off x="6718697" y="2537138"/>
            <a:ext cx="4768934" cy="2716180"/>
          </a:xfrm>
          <a:prstGeom prst="rect">
            <a:avLst/>
          </a:prstGeom>
        </p:spPr>
        <p:txBody>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indent="-342900" algn="l">
              <a:spcBef>
                <a:spcPts val="300"/>
              </a:spcBef>
              <a:buFont typeface="Arial" panose="020B0604020202020204" pitchFamily="34" charset="0"/>
              <a:buChar char="•"/>
            </a:pPr>
            <a:r>
              <a:rPr lang="es-ES" sz="2400" b="0" i="0" dirty="0">
                <a:solidFill>
                  <a:srgbClr val="F8FAFF"/>
                </a:solidFill>
                <a:effectLst/>
                <a:latin typeface="Inter"/>
              </a:rPr>
              <a:t>Le pregunto si tiene pizzas </a:t>
            </a:r>
            <a:r>
              <a:rPr lang="es-ES" sz="2400" b="0" i="0" dirty="0" err="1">
                <a:solidFill>
                  <a:srgbClr val="F8FAFF"/>
                </a:solidFill>
                <a:effectLst/>
                <a:latin typeface="Inter"/>
              </a:rPr>
              <a:t>disponbiles</a:t>
            </a:r>
            <a:endParaRPr lang="es-ES" sz="2400" b="0" i="0" dirty="0">
              <a:solidFill>
                <a:srgbClr val="F8FAFF"/>
              </a:solidFill>
              <a:effectLst/>
              <a:latin typeface="Inter"/>
            </a:endParaRPr>
          </a:p>
          <a:p>
            <a:pPr marL="342900" indent="-342900" algn="l">
              <a:spcBef>
                <a:spcPts val="300"/>
              </a:spcBef>
              <a:buFont typeface="Arial" panose="020B0604020202020204" pitchFamily="34" charset="0"/>
              <a:buChar char="•"/>
            </a:pPr>
            <a:r>
              <a:rPr lang="es-ES" sz="2400" b="0" i="0" dirty="0">
                <a:solidFill>
                  <a:srgbClr val="F8FAFF"/>
                </a:solidFill>
                <a:effectLst/>
                <a:latin typeface="Inter"/>
              </a:rPr>
              <a:t>Le digo que me quite las pizzas si tiene piña</a:t>
            </a:r>
          </a:p>
          <a:p>
            <a:pPr marL="342900" indent="-342900" algn="l">
              <a:spcBef>
                <a:spcPts val="300"/>
              </a:spcBef>
              <a:buFont typeface="Arial" panose="020B0604020202020204" pitchFamily="34" charset="0"/>
              <a:buChar char="•"/>
            </a:pPr>
            <a:r>
              <a:rPr lang="es-ES" sz="2400" b="0" i="0" dirty="0">
                <a:solidFill>
                  <a:srgbClr val="F8FAFF"/>
                </a:solidFill>
                <a:effectLst/>
                <a:latin typeface="Inter"/>
              </a:rPr>
              <a:t>Le puedo decir que me añada las ultimas dos otra vez, que se me olvidaron</a:t>
            </a:r>
          </a:p>
          <a:p>
            <a:pPr marL="342900" indent="-342900" algn="l">
              <a:spcBef>
                <a:spcPts val="300"/>
              </a:spcBef>
              <a:buFont typeface="Arial" panose="020B0604020202020204" pitchFamily="34" charset="0"/>
              <a:buChar char="•"/>
            </a:pPr>
            <a:r>
              <a:rPr lang="es-ES" dirty="0">
                <a:solidFill>
                  <a:srgbClr val="F8FAFF"/>
                </a:solidFill>
                <a:latin typeface="Inter"/>
              </a:rPr>
              <a:t>Le digo que me quite una pizza que no me da el dinero</a:t>
            </a:r>
            <a:endParaRPr lang="es-ES" sz="2400" b="0" i="0" dirty="0">
              <a:solidFill>
                <a:srgbClr val="F8FAFF"/>
              </a:solidFill>
              <a:effectLst/>
              <a:latin typeface="Inter"/>
            </a:endParaRPr>
          </a:p>
        </p:txBody>
      </p:sp>
      <p:sp>
        <p:nvSpPr>
          <p:cNvPr id="3" name="Rectangle: Rounded Corners 74">
            <a:extLst>
              <a:ext uri="{FF2B5EF4-FFF2-40B4-BE49-F238E27FC236}">
                <a16:creationId xmlns:a16="http://schemas.microsoft.com/office/drawing/2014/main" id="{CB982EDA-6193-41B8-286E-EA5D6FA0FF0F}"/>
              </a:ext>
            </a:extLst>
          </p:cNvPr>
          <p:cNvSpPr/>
          <p:nvPr/>
        </p:nvSpPr>
        <p:spPr>
          <a:xfrm>
            <a:off x="6895753" y="1414699"/>
            <a:ext cx="4287077" cy="650267"/>
          </a:xfrm>
          <a:prstGeom prst="roundRect">
            <a:avLst>
              <a:gd name="adj" fmla="val 50000"/>
            </a:avLst>
          </a:prstGeom>
          <a:gradFill flip="none" rotWithShape="1">
            <a:gsLst>
              <a:gs pos="40000">
                <a:srgbClr val="49C5B1"/>
              </a:gs>
              <a:gs pos="5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5000"/>
              </a:lnSpc>
              <a:spcBef>
                <a:spcPct val="0"/>
              </a:spcBef>
              <a:spcAft>
                <a:spcPct val="0"/>
              </a:spcAft>
              <a:buClrTx/>
              <a:buSzTx/>
              <a:buFontTx/>
              <a:buNone/>
              <a:tabLst/>
              <a:defRPr/>
            </a:pPr>
            <a:r>
              <a:rPr lang="en-CA" sz="2400" b="1" dirty="0">
                <a:ln w="3175">
                  <a:noFill/>
                </a:ln>
                <a:gradFill>
                  <a:gsLst>
                    <a:gs pos="55747">
                      <a:srgbClr val="000000"/>
                    </a:gs>
                    <a:gs pos="37000">
                      <a:srgbClr val="000000"/>
                    </a:gs>
                  </a:gsLst>
                  <a:lin ang="5400000" scaled="1"/>
                </a:gradFill>
                <a:latin typeface="Segoe UI Semibold"/>
                <a:cs typeface="Segoe UI" pitchFamily="34" charset="0"/>
              </a:rPr>
              <a:t>Mi </a:t>
            </a:r>
            <a:r>
              <a:rPr lang="en-CA" sz="2400" b="1" dirty="0" err="1">
                <a:ln w="3175">
                  <a:noFill/>
                </a:ln>
                <a:gradFill>
                  <a:gsLst>
                    <a:gs pos="55747">
                      <a:srgbClr val="000000"/>
                    </a:gs>
                    <a:gs pos="37000">
                      <a:srgbClr val="000000"/>
                    </a:gs>
                  </a:gsLst>
                  <a:lin ang="5400000" scaled="1"/>
                </a:gradFill>
                <a:latin typeface="Segoe UI Semibold"/>
                <a:cs typeface="Segoe UI" pitchFamily="34" charset="0"/>
              </a:rPr>
              <a:t>pizzer</a:t>
            </a:r>
            <a:r>
              <a:rPr lang="en-CA" sz="2400" b="1" u="sng" dirty="0" err="1">
                <a:ln w="3175">
                  <a:noFill/>
                </a:ln>
                <a:gradFill>
                  <a:gsLst>
                    <a:gs pos="55747">
                      <a:srgbClr val="000000"/>
                    </a:gs>
                    <a:gs pos="37000">
                      <a:srgbClr val="000000"/>
                    </a:gs>
                  </a:gsLst>
                  <a:lin ang="5400000" scaled="1"/>
                </a:gradFill>
                <a:latin typeface="Segoe UI Semibold"/>
                <a:cs typeface="Segoe UI" pitchFamily="34" charset="0"/>
              </a:rPr>
              <a:t>IA</a:t>
            </a:r>
            <a:endParaRPr kumimoji="0" lang="en-CA" sz="2400" b="1" i="0" u="sng" strike="noStrike" kern="1200" cap="none" spc="0" normalizeH="0" baseline="0" noProof="0" dirty="0">
              <a:ln w="3175">
                <a:noFill/>
              </a:ln>
              <a:gradFill>
                <a:gsLst>
                  <a:gs pos="55747">
                    <a:srgbClr val="000000"/>
                  </a:gs>
                  <a:gs pos="37000">
                    <a:srgbClr val="000000"/>
                  </a:gs>
                </a:gsLst>
                <a:lin ang="5400000" scaled="1"/>
              </a:gradFill>
              <a:effectLst/>
              <a:uLnTx/>
              <a:uFillTx/>
              <a:latin typeface="Segoe UI Semibold"/>
              <a:ea typeface="+mn-ea"/>
              <a:cs typeface="Segoe UI" pitchFamily="34" charset="0"/>
            </a:endParaRPr>
          </a:p>
        </p:txBody>
      </p:sp>
      <p:pic>
        <p:nvPicPr>
          <p:cNvPr id="2" name="Picture 1" descr="A black background with white text&#10;&#10;Description automatically generated">
            <a:extLst>
              <a:ext uri="{FF2B5EF4-FFF2-40B4-BE49-F238E27FC236}">
                <a16:creationId xmlns:a16="http://schemas.microsoft.com/office/drawing/2014/main" id="{33517DE8-7CA7-9238-E557-F3EFB9CD2DE5}"/>
              </a:ext>
            </a:extLst>
          </p:cNvPr>
          <p:cNvPicPr>
            <a:picLocks noChangeAspect="1"/>
          </p:cNvPicPr>
          <p:nvPr/>
        </p:nvPicPr>
        <p:blipFill>
          <a:blip r:embed="rId3"/>
          <a:stretch>
            <a:fillRect/>
          </a:stretch>
        </p:blipFill>
        <p:spPr>
          <a:xfrm>
            <a:off x="10632806" y="123340"/>
            <a:ext cx="1445442" cy="451700"/>
          </a:xfrm>
          <a:prstGeom prst="rect">
            <a:avLst/>
          </a:prstGeom>
        </p:spPr>
      </p:pic>
      <p:sp>
        <p:nvSpPr>
          <p:cNvPr id="5" name="TextBox 4">
            <a:extLst>
              <a:ext uri="{FF2B5EF4-FFF2-40B4-BE49-F238E27FC236}">
                <a16:creationId xmlns:a16="http://schemas.microsoft.com/office/drawing/2014/main" id="{C51ECCE7-CF5C-3171-E7E6-F7E546FCA575}"/>
              </a:ext>
            </a:extLst>
          </p:cNvPr>
          <p:cNvSpPr txBox="1"/>
          <p:nvPr/>
        </p:nvSpPr>
        <p:spPr>
          <a:xfrm>
            <a:off x="8185522" y="6488439"/>
            <a:ext cx="3892726" cy="246221"/>
          </a:xfrm>
          <a:prstGeom prst="rect">
            <a:avLst/>
          </a:prstGeom>
          <a:ln w="12700">
            <a:no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lvl="0" algn="ctr" defTabSz="914367" fontAlgn="base">
              <a:spcBef>
                <a:spcPts val="600"/>
              </a:spcBef>
              <a:spcAft>
                <a:spcPct val="0"/>
              </a:spcAft>
              <a:defRPr sz="3200" b="1">
                <a:gradFill>
                  <a:gsLst>
                    <a:gs pos="1786">
                      <a:srgbClr val="8DC8E8"/>
                    </a:gs>
                    <a:gs pos="10920">
                      <a:srgbClr val="8DC8E8"/>
                    </a:gs>
                  </a:gsLst>
                  <a:lin ang="5400000" scaled="1"/>
                </a:gradFill>
                <a:latin typeface="+mj-lt"/>
              </a:defRPr>
            </a:lvl1pPr>
          </a:lstStyle>
          <a:p>
            <a:pPr marL="0" marR="0" lvl="0" indent="0" algn="ctr" defTabSz="914367" rtl="0" eaLnBrk="1" fontAlgn="base" latinLnBrk="0" hangingPunct="1">
              <a:lnSpc>
                <a:spcPct val="100000"/>
              </a:lnSpc>
              <a:spcBef>
                <a:spcPts val="600"/>
              </a:spcBef>
              <a:spcAft>
                <a:spcPct val="0"/>
              </a:spcAft>
              <a:buClrTx/>
              <a:buSzTx/>
              <a:buFontTx/>
              <a:buNone/>
              <a:tabLst/>
              <a:defRPr/>
            </a:pPr>
            <a:r>
              <a:rPr kumimoji="0" lang="en-CA" sz="1600" b="1" i="0" u="none" strike="noStrike" kern="1200" cap="none" spc="0" normalizeH="0" baseline="0" noProof="0" dirty="0">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rPr>
              <a:t>@emimontesdocaa + #GlobalAIEmiliano</a:t>
            </a:r>
          </a:p>
        </p:txBody>
      </p:sp>
      <p:pic>
        <p:nvPicPr>
          <p:cNvPr id="4" name="Picture 3">
            <a:extLst>
              <a:ext uri="{FF2B5EF4-FFF2-40B4-BE49-F238E27FC236}">
                <a16:creationId xmlns:a16="http://schemas.microsoft.com/office/drawing/2014/main" id="{C401C4CF-0167-4545-04A4-25B4E0D3A993}"/>
              </a:ext>
            </a:extLst>
          </p:cNvPr>
          <p:cNvPicPr>
            <a:picLocks noChangeAspect="1"/>
          </p:cNvPicPr>
          <p:nvPr/>
        </p:nvPicPr>
        <p:blipFill>
          <a:blip r:embed="rId4"/>
          <a:stretch>
            <a:fillRect/>
          </a:stretch>
        </p:blipFill>
        <p:spPr>
          <a:xfrm>
            <a:off x="113752" y="6248840"/>
            <a:ext cx="491537" cy="479197"/>
          </a:xfrm>
          <a:prstGeom prst="rect">
            <a:avLst/>
          </a:prstGeom>
        </p:spPr>
      </p:pic>
    </p:spTree>
    <p:extLst>
      <p:ext uri="{BB962C8B-B14F-4D97-AF65-F5344CB8AC3E}">
        <p14:creationId xmlns:p14="http://schemas.microsoft.com/office/powerpoint/2010/main" val="2585466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fade">
                                      <p:cBhvr>
                                        <p:cTn id="18"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7" grpId="0"/>
      <p:bldP spid="19" grpId="0"/>
      <p:bldP spid="3"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3A3BCE-E101-9DDE-0CC6-0AAC11EA918C}"/>
            </a:ext>
          </a:extLst>
        </p:cNvPr>
        <p:cNvGrpSpPr/>
        <p:nvPr/>
      </p:nvGrpSpPr>
      <p:grpSpPr>
        <a:xfrm>
          <a:off x="0" y="0"/>
          <a:ext cx="0" cy="0"/>
          <a:chOff x="0" y="0"/>
          <a:chExt cx="0" cy="0"/>
        </a:xfrm>
      </p:grpSpPr>
      <p:sp>
        <p:nvSpPr>
          <p:cNvPr id="11" name="Title 1">
            <a:extLst>
              <a:ext uri="{FF2B5EF4-FFF2-40B4-BE49-F238E27FC236}">
                <a16:creationId xmlns:a16="http://schemas.microsoft.com/office/drawing/2014/main" id="{8F5247FE-F89C-DC6A-DF99-7D329139F87F}"/>
              </a:ext>
            </a:extLst>
          </p:cNvPr>
          <p:cNvSpPr txBox="1">
            <a:spLocks noGrp="1"/>
          </p:cNvSpPr>
          <p:nvPr>
            <p:ph type="title" idx="4294967295"/>
          </p:nvPr>
        </p:nvSpPr>
        <p:spPr>
          <a:xfrm>
            <a:off x="1515633" y="1629618"/>
            <a:ext cx="9286240" cy="2862322"/>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ctr" defTabSz="914367" fontAlgn="base">
              <a:spcAft>
                <a:spcPct val="0"/>
              </a:spcAft>
              <a:defRPr/>
            </a:pPr>
            <a:r>
              <a:rPr lang="en-US" sz="6000" dirty="0">
                <a:gradFill>
                  <a:gsLst>
                    <a:gs pos="62000">
                      <a:srgbClr val="FFFFFF"/>
                    </a:gs>
                    <a:gs pos="83908">
                      <a:srgbClr val="FFFFFF"/>
                    </a:gs>
                  </a:gsLst>
                  <a:lin ang="5400000" scaled="1"/>
                </a:gradFill>
                <a:latin typeface="Segoe UI Semibold"/>
                <a:cs typeface="Segoe UI"/>
              </a:rPr>
              <a:t>¿Como </a:t>
            </a:r>
            <a:r>
              <a:rPr lang="en-US" sz="6000" dirty="0" err="1">
                <a:gradFill>
                  <a:gsLst>
                    <a:gs pos="62000">
                      <a:srgbClr val="FFFFFF"/>
                    </a:gs>
                    <a:gs pos="83908">
                      <a:srgbClr val="FFFFFF"/>
                    </a:gs>
                  </a:gsLst>
                  <a:lin ang="5400000" scaled="1"/>
                </a:gradFill>
                <a:latin typeface="Segoe UI Semibold"/>
                <a:cs typeface="Segoe UI"/>
              </a:rPr>
              <a:t>convierto</a:t>
            </a:r>
            <a:r>
              <a:rPr lang="en-US" sz="6000" dirty="0">
                <a:gradFill>
                  <a:gsLst>
                    <a:gs pos="62000">
                      <a:srgbClr val="FFFFFF"/>
                    </a:gs>
                    <a:gs pos="83908">
                      <a:srgbClr val="FFFFFF"/>
                    </a:gs>
                  </a:gsLst>
                  <a:lin ang="5400000" scaled="1"/>
                </a:gradFill>
                <a:latin typeface="Segoe UI Semibold"/>
                <a:cs typeface="Segoe UI"/>
              </a:rPr>
              <a:t> mi </a:t>
            </a:r>
            <a:r>
              <a:rPr lang="en-US" sz="6000" dirty="0" err="1">
                <a:gradFill>
                  <a:gsLst>
                    <a:gs pos="62000">
                      <a:srgbClr val="FFFFFF"/>
                    </a:gs>
                    <a:gs pos="83908">
                      <a:srgbClr val="FFFFFF"/>
                    </a:gs>
                  </a:gsLst>
                  <a:lin ang="5400000" scaled="1"/>
                </a:gradFill>
                <a:latin typeface="Segoe UI Semibold"/>
                <a:cs typeface="Segoe UI"/>
              </a:rPr>
              <a:t>aplicacion</a:t>
            </a:r>
            <a:r>
              <a:rPr lang="en-US" sz="6000" dirty="0">
                <a:gradFill>
                  <a:gsLst>
                    <a:gs pos="62000">
                      <a:srgbClr val="FFFFFF"/>
                    </a:gs>
                    <a:gs pos="83908">
                      <a:srgbClr val="FFFFFF"/>
                    </a:gs>
                  </a:gsLst>
                  <a:lin ang="5400000" scaled="1"/>
                </a:gradFill>
                <a:latin typeface="Segoe UI Semibold"/>
                <a:cs typeface="Segoe UI"/>
              </a:rPr>
              <a:t> </a:t>
            </a:r>
            <a:r>
              <a:rPr lang="en-US" sz="6000" b="1" spc="0" dirty="0" err="1">
                <a:ln>
                  <a:noFill/>
                </a:ln>
                <a:gradFill flip="none" rotWithShape="1">
                  <a:gsLst>
                    <a:gs pos="100000">
                      <a:srgbClr val="D59ED7"/>
                    </a:gs>
                    <a:gs pos="1786">
                      <a:srgbClr val="8DC8E8"/>
                    </a:gs>
                    <a:gs pos="46000">
                      <a:srgbClr val="8DC8E8"/>
                    </a:gs>
                  </a:gsLst>
                  <a:lin ang="18900000" scaled="1"/>
                  <a:tileRect/>
                </a:gradFill>
                <a:latin typeface="Segoe UI Semibold"/>
                <a:cs typeface="+mn-cs"/>
              </a:rPr>
              <a:t>tonta</a:t>
            </a:r>
            <a:r>
              <a:rPr lang="en-US" sz="6000" dirty="0">
                <a:gradFill>
                  <a:gsLst>
                    <a:gs pos="62000">
                      <a:srgbClr val="FFFFFF"/>
                    </a:gs>
                    <a:gs pos="83908">
                      <a:srgbClr val="FFFFFF"/>
                    </a:gs>
                  </a:gsLst>
                  <a:lin ang="5400000" scaled="1"/>
                </a:gradFill>
                <a:latin typeface="Segoe UI Semibold"/>
                <a:cs typeface="Segoe UI"/>
              </a:rPr>
              <a:t> </a:t>
            </a:r>
            <a:r>
              <a:rPr lang="en-US" sz="6000" dirty="0" err="1">
                <a:gradFill>
                  <a:gsLst>
                    <a:gs pos="62000">
                      <a:srgbClr val="FFFFFF"/>
                    </a:gs>
                    <a:gs pos="83908">
                      <a:srgbClr val="FFFFFF"/>
                    </a:gs>
                  </a:gsLst>
                  <a:lin ang="5400000" scaled="1"/>
                </a:gradFill>
                <a:latin typeface="Segoe UI Semibold"/>
                <a:cs typeface="Segoe UI"/>
              </a:rPr>
              <a:t>en</a:t>
            </a:r>
            <a:r>
              <a:rPr lang="en-US" sz="6000" dirty="0">
                <a:gradFill>
                  <a:gsLst>
                    <a:gs pos="62000">
                      <a:srgbClr val="FFFFFF"/>
                    </a:gs>
                    <a:gs pos="83908">
                      <a:srgbClr val="FFFFFF"/>
                    </a:gs>
                  </a:gsLst>
                  <a:lin ang="5400000" scaled="1"/>
                </a:gradFill>
                <a:latin typeface="Segoe UI Semibold"/>
                <a:cs typeface="Segoe UI"/>
              </a:rPr>
              <a:t> </a:t>
            </a:r>
            <a:r>
              <a:rPr lang="en-US" sz="6000" b="1" spc="0" dirty="0" err="1">
                <a:ln>
                  <a:noFill/>
                </a:ln>
                <a:gradFill flip="none" rotWithShape="1">
                  <a:gsLst>
                    <a:gs pos="100000">
                      <a:srgbClr val="D59ED7"/>
                    </a:gs>
                    <a:gs pos="1786">
                      <a:srgbClr val="8DC8E8"/>
                    </a:gs>
                    <a:gs pos="46000">
                      <a:srgbClr val="8DC8E8"/>
                    </a:gs>
                  </a:gsLst>
                  <a:lin ang="18900000" scaled="1"/>
                  <a:tileRect/>
                </a:gradFill>
                <a:latin typeface="Segoe UI Semibold"/>
                <a:cs typeface="+mn-cs"/>
              </a:rPr>
              <a:t>inteligente</a:t>
            </a:r>
            <a:r>
              <a:rPr lang="en-US" sz="6000" dirty="0">
                <a:gradFill>
                  <a:gsLst>
                    <a:gs pos="62000">
                      <a:srgbClr val="FFFFFF"/>
                    </a:gs>
                    <a:gs pos="83908">
                      <a:srgbClr val="FFFFFF"/>
                    </a:gs>
                  </a:gsLst>
                  <a:lin ang="5400000" scaled="1"/>
                </a:gradFill>
                <a:latin typeface="Segoe UI Semibold"/>
                <a:cs typeface="Segoe UI"/>
              </a:rPr>
              <a:t>? </a:t>
            </a:r>
            <a:endParaRPr lang="en-US" sz="6000" b="0" i="0" u="none" strike="noStrike" kern="1200" cap="none" spc="-50" normalizeH="0" baseline="0" noProof="0" dirty="0">
              <a:ln w="3175">
                <a:noFill/>
              </a:ln>
              <a:gradFill>
                <a:gsLst>
                  <a:gs pos="62000">
                    <a:srgbClr val="FFFFFF"/>
                  </a:gs>
                  <a:gs pos="83908">
                    <a:srgbClr val="FFFFFF"/>
                  </a:gs>
                </a:gsLst>
                <a:lin ang="5400000" scaled="1"/>
              </a:gradFill>
              <a:effectLst/>
              <a:uLnTx/>
              <a:uFillTx/>
              <a:latin typeface="Segoe UI Semibold"/>
            </a:endParaRPr>
          </a:p>
        </p:txBody>
      </p:sp>
      <p:sp>
        <p:nvSpPr>
          <p:cNvPr id="10" name="TextBox 9">
            <a:extLst>
              <a:ext uri="{FF2B5EF4-FFF2-40B4-BE49-F238E27FC236}">
                <a16:creationId xmlns:a16="http://schemas.microsoft.com/office/drawing/2014/main" id="{369690F1-5A48-C4CE-B4C2-C2B970C2DAC1}"/>
              </a:ext>
            </a:extLst>
          </p:cNvPr>
          <p:cNvSpPr txBox="1"/>
          <p:nvPr/>
        </p:nvSpPr>
        <p:spPr>
          <a:xfrm>
            <a:off x="2994021" y="4982160"/>
            <a:ext cx="6329464" cy="492443"/>
          </a:xfrm>
          <a:prstGeom prst="rect">
            <a:avLst/>
          </a:prstGeom>
          <a:ln w="12700">
            <a:no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lvl="0" algn="ctr" defTabSz="914367" fontAlgn="base">
              <a:spcBef>
                <a:spcPts val="600"/>
              </a:spcBef>
              <a:spcAft>
                <a:spcPct val="0"/>
              </a:spcAft>
              <a:defRPr sz="3200" b="1">
                <a:gradFill>
                  <a:gsLst>
                    <a:gs pos="1786">
                      <a:srgbClr val="8DC8E8"/>
                    </a:gs>
                    <a:gs pos="10920">
                      <a:srgbClr val="8DC8E8"/>
                    </a:gs>
                  </a:gsLst>
                  <a:lin ang="5400000" scaled="1"/>
                </a:gradFill>
                <a:latin typeface="+mj-lt"/>
              </a:defRPr>
            </a:lvl1pPr>
          </a:lstStyle>
          <a:p>
            <a:pPr marL="0" marR="0" lvl="0" indent="0" algn="ctr" defTabSz="914367" rtl="0" eaLnBrk="1" fontAlgn="base" latinLnBrk="0" hangingPunct="1">
              <a:lnSpc>
                <a:spcPct val="100000"/>
              </a:lnSpc>
              <a:spcBef>
                <a:spcPts val="600"/>
              </a:spcBef>
              <a:spcAft>
                <a:spcPct val="0"/>
              </a:spcAft>
              <a:buClrTx/>
              <a:buSzTx/>
              <a:buFontTx/>
              <a:buNone/>
              <a:tabLst/>
              <a:defRPr/>
            </a:pPr>
            <a:r>
              <a:rPr lang="en-CA" noProof="0" dirty="0">
                <a:gradFill flip="none" rotWithShape="1">
                  <a:gsLst>
                    <a:gs pos="100000">
                      <a:srgbClr val="D59ED7"/>
                    </a:gs>
                    <a:gs pos="1786">
                      <a:srgbClr val="8DC8E8"/>
                    </a:gs>
                    <a:gs pos="46000">
                      <a:srgbClr val="8DC8E8"/>
                    </a:gs>
                  </a:gsLst>
                  <a:lin ang="18900000" scaled="1"/>
                  <a:tileRect/>
                </a:gradFill>
                <a:latin typeface="Segoe UI Semibold"/>
              </a:rPr>
              <a:t>¡¡</a:t>
            </a:r>
            <a:r>
              <a:rPr kumimoji="0" lang="en-CA" sz="3200" b="1" i="0" u="none" strike="noStrike" kern="1200" cap="none" spc="0" normalizeH="0" baseline="0" noProof="0" dirty="0">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rPr>
              <a:t>A </a:t>
            </a:r>
            <a:r>
              <a:rPr kumimoji="0" lang="en-CA" sz="3200" b="1" i="0" u="none" strike="noStrike" kern="1200" cap="none" spc="0" normalizeH="0" baseline="0" noProof="0" dirty="0" err="1">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rPr>
              <a:t>eso</a:t>
            </a:r>
            <a:r>
              <a:rPr kumimoji="0" lang="en-CA" sz="3200" b="1" i="0" u="none" strike="noStrike" kern="1200" cap="none" spc="0" normalizeH="0" baseline="0" noProof="0" dirty="0">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rPr>
              <a:t> </a:t>
            </a:r>
            <a:r>
              <a:rPr kumimoji="0" lang="en-CA" sz="3200" b="1" i="0" u="none" strike="noStrike" kern="1200" cap="none" spc="0" normalizeH="0" baseline="0" noProof="0" dirty="0" err="1">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rPr>
              <a:t>viniste</a:t>
            </a:r>
            <a:r>
              <a:rPr kumimoji="0" lang="en-CA" sz="3200" b="1" i="0" u="none" strike="noStrike" kern="1200" cap="none" spc="0" normalizeH="0" noProof="0" dirty="0">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rPr>
              <a:t> </a:t>
            </a:r>
            <a:r>
              <a:rPr kumimoji="0" lang="en-CA" sz="1000" b="1" i="0" u="none" strike="noStrike" kern="1200" cap="none" spc="0" normalizeH="0" noProof="0" dirty="0" err="1">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rPr>
              <a:t>boludo</a:t>
            </a:r>
            <a:r>
              <a:rPr kumimoji="0" lang="en-CA" sz="3200" b="1" i="0" u="none" strike="noStrike" kern="1200" cap="none" spc="0" normalizeH="0" noProof="0" dirty="0">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rPr>
              <a:t>!!</a:t>
            </a:r>
            <a:endParaRPr kumimoji="0" lang="en-CA" sz="3200" b="1" i="0" u="none" strike="noStrike" kern="1200" cap="none" spc="0" normalizeH="0" baseline="0" noProof="0" dirty="0">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endParaRPr>
          </a:p>
        </p:txBody>
      </p:sp>
      <p:pic>
        <p:nvPicPr>
          <p:cNvPr id="3" name="Picture 2" descr="A black background with white text&#10;&#10;Description automatically generated">
            <a:extLst>
              <a:ext uri="{FF2B5EF4-FFF2-40B4-BE49-F238E27FC236}">
                <a16:creationId xmlns:a16="http://schemas.microsoft.com/office/drawing/2014/main" id="{2E832142-2C8E-17C2-DCDE-EA9F10EA510A}"/>
              </a:ext>
            </a:extLst>
          </p:cNvPr>
          <p:cNvPicPr>
            <a:picLocks noChangeAspect="1"/>
          </p:cNvPicPr>
          <p:nvPr/>
        </p:nvPicPr>
        <p:blipFill>
          <a:blip r:embed="rId3"/>
          <a:stretch>
            <a:fillRect/>
          </a:stretch>
        </p:blipFill>
        <p:spPr>
          <a:xfrm>
            <a:off x="10632806" y="123340"/>
            <a:ext cx="1445442" cy="451700"/>
          </a:xfrm>
          <a:prstGeom prst="rect">
            <a:avLst/>
          </a:prstGeom>
        </p:spPr>
      </p:pic>
      <p:sp>
        <p:nvSpPr>
          <p:cNvPr id="4" name="TextBox 3">
            <a:extLst>
              <a:ext uri="{FF2B5EF4-FFF2-40B4-BE49-F238E27FC236}">
                <a16:creationId xmlns:a16="http://schemas.microsoft.com/office/drawing/2014/main" id="{FFB47195-1B3C-B89C-A106-A4E367F16C17}"/>
              </a:ext>
            </a:extLst>
          </p:cNvPr>
          <p:cNvSpPr txBox="1"/>
          <p:nvPr/>
        </p:nvSpPr>
        <p:spPr>
          <a:xfrm>
            <a:off x="8185522" y="6488439"/>
            <a:ext cx="3892726" cy="246221"/>
          </a:xfrm>
          <a:prstGeom prst="rect">
            <a:avLst/>
          </a:prstGeom>
          <a:ln w="12700">
            <a:no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lvl="0" algn="ctr" defTabSz="914367" fontAlgn="base">
              <a:spcBef>
                <a:spcPts val="600"/>
              </a:spcBef>
              <a:spcAft>
                <a:spcPct val="0"/>
              </a:spcAft>
              <a:defRPr sz="3200" b="1">
                <a:gradFill>
                  <a:gsLst>
                    <a:gs pos="1786">
                      <a:srgbClr val="8DC8E8"/>
                    </a:gs>
                    <a:gs pos="10920">
                      <a:srgbClr val="8DC8E8"/>
                    </a:gs>
                  </a:gsLst>
                  <a:lin ang="5400000" scaled="1"/>
                </a:gradFill>
                <a:latin typeface="+mj-lt"/>
              </a:defRPr>
            </a:lvl1pPr>
          </a:lstStyle>
          <a:p>
            <a:pPr marL="0" marR="0" lvl="0" indent="0" algn="ctr" defTabSz="914367" rtl="0" eaLnBrk="1" fontAlgn="base" latinLnBrk="0" hangingPunct="1">
              <a:lnSpc>
                <a:spcPct val="100000"/>
              </a:lnSpc>
              <a:spcBef>
                <a:spcPts val="600"/>
              </a:spcBef>
              <a:spcAft>
                <a:spcPct val="0"/>
              </a:spcAft>
              <a:buClrTx/>
              <a:buSzTx/>
              <a:buFontTx/>
              <a:buNone/>
              <a:tabLst/>
              <a:defRPr/>
            </a:pPr>
            <a:r>
              <a:rPr kumimoji="0" lang="en-CA" sz="1600" b="1" i="0" u="none" strike="noStrike" kern="1200" cap="none" spc="0" normalizeH="0" baseline="0" noProof="0" dirty="0">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rPr>
              <a:t>@emimontesdocaa + #GlobalAIEmiliano</a:t>
            </a:r>
          </a:p>
        </p:txBody>
      </p:sp>
      <p:pic>
        <p:nvPicPr>
          <p:cNvPr id="2" name="Picture 1">
            <a:extLst>
              <a:ext uri="{FF2B5EF4-FFF2-40B4-BE49-F238E27FC236}">
                <a16:creationId xmlns:a16="http://schemas.microsoft.com/office/drawing/2014/main" id="{B384D90C-B0D0-5FEF-D6AC-81508E9199D9}"/>
              </a:ext>
            </a:extLst>
          </p:cNvPr>
          <p:cNvPicPr>
            <a:picLocks noChangeAspect="1"/>
          </p:cNvPicPr>
          <p:nvPr/>
        </p:nvPicPr>
        <p:blipFill>
          <a:blip r:embed="rId4"/>
          <a:stretch>
            <a:fillRect/>
          </a:stretch>
        </p:blipFill>
        <p:spPr>
          <a:xfrm>
            <a:off x="113752" y="6248840"/>
            <a:ext cx="491537" cy="479197"/>
          </a:xfrm>
          <a:prstGeom prst="rect">
            <a:avLst/>
          </a:prstGeom>
        </p:spPr>
      </p:pic>
    </p:spTree>
    <p:extLst>
      <p:ext uri="{BB962C8B-B14F-4D97-AF65-F5344CB8AC3E}">
        <p14:creationId xmlns:p14="http://schemas.microsoft.com/office/powerpoint/2010/main" val="953021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3_Azure black">
  <a:themeElements>
    <a:clrScheme name="Ignite Breakout on Black">
      <a:dk1>
        <a:srgbClr val="000000"/>
      </a:dk1>
      <a:lt1>
        <a:srgbClr val="FFFFFF"/>
      </a:lt1>
      <a:dk2>
        <a:srgbClr val="2F2F2F"/>
      </a:dk2>
      <a:lt2>
        <a:srgbClr val="E6E6E6"/>
      </a:lt2>
      <a:accent1>
        <a:srgbClr val="0078D4"/>
      </a:accent1>
      <a:accent2>
        <a:srgbClr val="50E6FF"/>
      </a:accent2>
      <a:accent3>
        <a:srgbClr val="D83B01"/>
      </a:accent3>
      <a:accent4>
        <a:srgbClr val="FFB900"/>
      </a:accent4>
      <a:accent5>
        <a:srgbClr val="737373"/>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 black" id="{53C0B6A1-716C-454D-B8B3-AA783C9C341C}" vid="{1DFA1A8E-225C-4902-9EB0-6F9712DD9E37}"/>
    </a:ext>
  </a:extLst>
</a:theme>
</file>

<file path=ppt/theme/theme2.xml><?xml version="1.0" encoding="utf-8"?>
<a:theme xmlns:a="http://schemas.openxmlformats.org/drawingml/2006/main" name="Microsoft Build 16:9 Template Dark">
  <a:themeElements>
    <a:clrScheme name="Custom 91">
      <a:dk1>
        <a:srgbClr val="091F2C"/>
      </a:dk1>
      <a:lt1>
        <a:srgbClr val="FFFFFF"/>
      </a:lt1>
      <a:dk2>
        <a:srgbClr val="463668"/>
      </a:dk2>
      <a:lt2>
        <a:srgbClr val="E8E6DF"/>
      </a:lt2>
      <a:accent1>
        <a:srgbClr val="C5B4E3"/>
      </a:accent1>
      <a:accent2>
        <a:srgbClr val="8661C5"/>
      </a:accent2>
      <a:accent3>
        <a:srgbClr val="0078D4"/>
      </a:accent3>
      <a:accent4>
        <a:srgbClr val="D7D2CB"/>
      </a:accent4>
      <a:accent5>
        <a:srgbClr val="D4EC8E"/>
      </a:accent5>
      <a:accent6>
        <a:srgbClr val="D2D2D2"/>
      </a:accent6>
      <a:hlink>
        <a:srgbClr val="D59ED7"/>
      </a:hlink>
      <a:folHlink>
        <a:srgbClr val="D59ED7"/>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Build_2023_16-9 Event-template.potx" id="{D98A8582-D9E9-4D2A-A4F4-342A0FDF4A6D}" vid="{F8883483-E3B9-4652-861E-5160AAC80937}"/>
    </a:ext>
  </a:extLst>
</a:theme>
</file>

<file path=ppt/theme/theme3.xml><?xml version="1.0" encoding="utf-8"?>
<a:theme xmlns:a="http://schemas.openxmlformats.org/drawingml/2006/main" name="MVP_Dark">
  <a:themeElements>
    <a:clrScheme name="MVP Summit 2022">
      <a:dk1>
        <a:srgbClr val="000000"/>
      </a:dk1>
      <a:lt1>
        <a:sysClr val="window" lastClr="FFFFFF"/>
      </a:lt1>
      <a:dk2>
        <a:srgbClr val="081F2C"/>
      </a:dk2>
      <a:lt2>
        <a:srgbClr val="F4F3F5"/>
      </a:lt2>
      <a:accent1>
        <a:srgbClr val="8DC8E8"/>
      </a:accent1>
      <a:accent2>
        <a:srgbClr val="FFB900"/>
      </a:accent2>
      <a:accent3>
        <a:srgbClr val="8661C5"/>
      </a:accent3>
      <a:accent4>
        <a:srgbClr val="CC88D4"/>
      </a:accent4>
      <a:accent5>
        <a:srgbClr val="5B9BD5"/>
      </a:accent5>
      <a:accent6>
        <a:srgbClr val="2D7635"/>
      </a:accent6>
      <a:hlink>
        <a:srgbClr val="0563C1"/>
      </a:hlink>
      <a:folHlink>
        <a:srgbClr val="954F72"/>
      </a:folHlink>
    </a:clrScheme>
    <a:fontScheme name="MVP Summit 2022">
      <a:majorFont>
        <a:latin typeface="Segoe Pro Semibold"/>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9C942CAC62E064BA41C16DCE55751F0" ma:contentTypeVersion="17" ma:contentTypeDescription="Create a new document." ma:contentTypeScope="" ma:versionID="ad0002479a0b992217b6a126c3547658">
  <xsd:schema xmlns:xsd="http://www.w3.org/2001/XMLSchema" xmlns:xs="http://www.w3.org/2001/XMLSchema" xmlns:p="http://schemas.microsoft.com/office/2006/metadata/properties" xmlns:ns2="0dde9836-c0c4-4c98-97c4-ed7c1f1380ac" xmlns:ns3="47a810b7-8fb8-429c-8513-1f223c29c0fa" targetNamespace="http://schemas.microsoft.com/office/2006/metadata/properties" ma:root="true" ma:fieldsID="62177a8f626c4c36690efbffc6c6b2e8" ns2:_="" ns3:_="">
    <xsd:import namespace="0dde9836-c0c4-4c98-97c4-ed7c1f1380ac"/>
    <xsd:import namespace="47a810b7-8fb8-429c-8513-1f223c29c0fa"/>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2:MediaLengthInSeconds" minOccurs="0"/>
                <xsd:element ref="ns2:lcf76f155ced4ddcb4097134ff3c332f" minOccurs="0"/>
                <xsd:element ref="ns3:TaxCatchAll" minOccurs="0"/>
                <xsd:element ref="ns2:MediaServiceLocation"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dde9836-c0c4-4c98-97c4-ed7c1f1380a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4" nillable="true" ma:displayName="Tags" ma:internalName="MediaServiceAutoTag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hidden="true" ma:internalName="MediaServiceDateTaken" ma:readOnly="true">
      <xsd:simpleType>
        <xsd:restriction base="dms:Text"/>
      </xsd:simpleType>
    </xsd:element>
    <xsd:element name="MediaLengthInSeconds" ma:index="19" nillable="true" ma:displayName="Length (seconds)" ma:internalName="MediaLengthInSeconds" ma:readOnly="true">
      <xsd:simpleType>
        <xsd:restriction base="dms:Unknown"/>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a278fd95-a05d-44bb-b06c-21f5d09e9e69" ma:termSetId="09814cd3-568e-fe90-9814-8d621ff8fb84" ma:anchorId="fba54fb3-c3e1-fe81-a776-ca4b69148c4d" ma:open="true" ma:isKeyword="false">
      <xsd:complexType>
        <xsd:sequence>
          <xsd:element ref="pc:Terms" minOccurs="0" maxOccurs="1"/>
        </xsd:sequence>
      </xsd:complexType>
    </xsd:element>
    <xsd:element name="MediaServiceLocation" ma:index="23" nillable="true" ma:displayName="Location" ma:internalName="MediaServiceLocation" ma:readOnly="true">
      <xsd:simpleType>
        <xsd:restriction base="dms:Text"/>
      </xsd:simple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47a810b7-8fb8-429c-8513-1f223c29c0fa"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93bdf5c8-eb67-4173-b60a-476589ab5c83}" ma:internalName="TaxCatchAll" ma:showField="CatchAllData" ma:web="47a810b7-8fb8-429c-8513-1f223c29c0f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56698FF-69F3-4CE0-8022-EEF4A5E80B8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dde9836-c0c4-4c98-97c4-ed7c1f1380ac"/>
    <ds:schemaRef ds:uri="47a810b7-8fb8-429c-8513-1f223c29c0f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ACB76787-526F-4840-836B-1E11E1C48F4C}">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otalTime>1082</TotalTime>
  <Words>1771</Words>
  <Application>Microsoft Office PowerPoint</Application>
  <PresentationFormat>Widescreen</PresentationFormat>
  <Paragraphs>170</Paragraphs>
  <Slides>20</Slides>
  <Notes>20</Notes>
  <HiddenSlides>0</HiddenSlides>
  <MMClips>0</MMClips>
  <ScaleCrop>false</ScaleCrop>
  <HeadingPairs>
    <vt:vector size="6" baseType="variant">
      <vt:variant>
        <vt:lpstr>Fonts Used</vt:lpstr>
      </vt:variant>
      <vt:variant>
        <vt:i4>12</vt:i4>
      </vt:variant>
      <vt:variant>
        <vt:lpstr>Theme</vt:lpstr>
      </vt:variant>
      <vt:variant>
        <vt:i4>4</vt:i4>
      </vt:variant>
      <vt:variant>
        <vt:lpstr>Slide Titles</vt:lpstr>
      </vt:variant>
      <vt:variant>
        <vt:i4>20</vt:i4>
      </vt:variant>
    </vt:vector>
  </HeadingPairs>
  <TitlesOfParts>
    <vt:vector size="36" baseType="lpstr">
      <vt:lpstr>Aptos</vt:lpstr>
      <vt:lpstr>Arial</vt:lpstr>
      <vt:lpstr>Calibri</vt:lpstr>
      <vt:lpstr>Calibri Light</vt:lpstr>
      <vt:lpstr>Consolas</vt:lpstr>
      <vt:lpstr>Inter</vt:lpstr>
      <vt:lpstr>Lufga</vt:lpstr>
      <vt:lpstr>Segoe UI</vt:lpstr>
      <vt:lpstr>Segoe UI Light</vt:lpstr>
      <vt:lpstr>Segoe UI Semibold</vt:lpstr>
      <vt:lpstr>Söhne</vt:lpstr>
      <vt:lpstr>Wingdings</vt:lpstr>
      <vt:lpstr>3_Azure black</vt:lpstr>
      <vt:lpstr>Microsoft Build 16:9 Template Dark</vt:lpstr>
      <vt:lpstr>MVP_Dark</vt:lpstr>
      <vt:lpstr>1_Office Theme</vt:lpstr>
      <vt:lpstr>PowerPoint Presentation</vt:lpstr>
      <vt:lpstr>PowerPoint Presentation</vt:lpstr>
      <vt:lpstr>PowerPoint Presentation</vt:lpstr>
      <vt:lpstr>¡Hay sorteo (solo aquí)!</vt:lpstr>
      <vt:lpstr>¿Como le meto IA a mi app?</vt:lpstr>
      <vt:lpstr>¿Que es lo que tenemos?</vt:lpstr>
      <vt:lpstr>¿Que es lo que queremos?</vt:lpstr>
      <vt:lpstr>Mi pizzeria vs Mi pizzerIA</vt:lpstr>
      <vt:lpstr>¿Como convierto mi aplicacion tonta en inteligente? </vt:lpstr>
      <vt:lpstr>PowerPoint Presentation</vt:lpstr>
      <vt:lpstr>PowerPoint Presentation</vt:lpstr>
      <vt:lpstr>PowerPoint Presentation</vt:lpstr>
      <vt:lpstr>¿Y si me muestras código?</vt:lpstr>
      <vt:lpstr>PowerPoint Presentation</vt:lpstr>
      <vt:lpstr>PowerPoint Presentation</vt:lpstr>
      <vt:lpstr>PowerPoint Presentation</vt:lpstr>
      <vt:lpstr>¿Y si programamos?</vt:lpstr>
      <vt:lpstr>PowerPoint Presentation</vt:lpstr>
      <vt:lpstr>¡¡QA + SORTEO!!</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Henk Boelman</dc:creator>
  <cp:lastModifiedBy>Emiliano Montesdeoca del Puerto</cp:lastModifiedBy>
  <cp:revision>84</cp:revision>
  <dcterms:created xsi:type="dcterms:W3CDTF">2023-09-25T13:57:04Z</dcterms:created>
  <dcterms:modified xsi:type="dcterms:W3CDTF">2025-03-15T09:32:33Z</dcterms:modified>
</cp:coreProperties>
</file>